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effects of covid19</a:t>
            </a:r>
            <a:r>
              <a:rPr lang="en-US" sz="4800" dirty="0" smtClean="0"/>
              <a:t> </a:t>
            </a:r>
            <a:r>
              <a:rPr lang="en-US" sz="4800" dirty="0"/>
              <a:t>in </a:t>
            </a:r>
            <a:r>
              <a:rPr lang="en-US" sz="4800" dirty="0" smtClean="0"/>
              <a:t>I</a:t>
            </a:r>
            <a:r>
              <a:rPr lang="en-US" sz="4800" dirty="0" smtClean="0"/>
              <a:t>celandic society  in </a:t>
            </a:r>
            <a:r>
              <a:rPr lang="en-US" sz="4800" dirty="0" err="1" smtClean="0"/>
              <a:t>nov</a:t>
            </a:r>
            <a:r>
              <a:rPr lang="en-US" sz="4800" dirty="0" smtClean="0"/>
              <a:t>.-</a:t>
            </a:r>
            <a:r>
              <a:rPr lang="en-US" sz="4800" dirty="0" err="1" smtClean="0"/>
              <a:t>dec.</a:t>
            </a:r>
            <a:r>
              <a:rPr lang="en-US" sz="4800" dirty="0" smtClean="0"/>
              <a:t> 2020</a:t>
            </a:r>
            <a:endParaRPr lang="en-US" sz="4800" dirty="0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77AF-3389-4DEA-8843-FC15B8FC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Effects on traveling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C9016-A5B1-4A31-917B-DD3534BA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2 meters social distance between </a:t>
            </a:r>
            <a:r>
              <a:rPr lang="is-IS" dirty="0" smtClean="0"/>
              <a:t>people everywhere, </a:t>
            </a:r>
            <a:r>
              <a:rPr lang="is-IS" dirty="0"/>
              <a:t>also on buses and other transport.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Always wear a facemask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When arriving in iceland you </a:t>
            </a:r>
            <a:r>
              <a:rPr lang="is-IS" dirty="0" smtClean="0"/>
              <a:t>had </a:t>
            </a:r>
            <a:r>
              <a:rPr lang="is-IS" dirty="0"/>
              <a:t>to </a:t>
            </a:r>
            <a:r>
              <a:rPr lang="is-IS" dirty="0" smtClean="0"/>
              <a:t>take a </a:t>
            </a:r>
            <a:r>
              <a:rPr lang="is-IS" dirty="0" smtClean="0"/>
              <a:t>covid-test, </a:t>
            </a:r>
            <a:r>
              <a:rPr lang="is-IS" dirty="0"/>
              <a:t>quarantene for 5 days and then </a:t>
            </a:r>
            <a:r>
              <a:rPr lang="is-IS" dirty="0" smtClean="0"/>
              <a:t>take </a:t>
            </a:r>
            <a:r>
              <a:rPr lang="is-IS" dirty="0"/>
              <a:t>a second </a:t>
            </a:r>
            <a:r>
              <a:rPr lang="is-IS" dirty="0" smtClean="0"/>
              <a:t>test, before being allowed to go into society. Special quaratene – hotels were put up in Reykjavík where you had to stay for the first 5 nights, at a small fee.</a:t>
            </a: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5619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3F30-E861-497A-B5AB-16F791BF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Effects on 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C08E-0B0D-49DA-8282-640775271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no tournaments and competitions </a:t>
            </a:r>
            <a:r>
              <a:rPr lang="is-IS" dirty="0" smtClean="0"/>
              <a:t>were allowed at any level.</a:t>
            </a:r>
            <a:endParaRPr lang="is-IS" dirty="0"/>
          </a:p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Most of professional tournaments </a:t>
            </a:r>
            <a:r>
              <a:rPr lang="is-IS" dirty="0" smtClean="0"/>
              <a:t>were</a:t>
            </a:r>
            <a:r>
              <a:rPr lang="is-IS" dirty="0" smtClean="0"/>
              <a:t> postponed or cancelled. </a:t>
            </a:r>
            <a:endParaRPr lang="is-IS" dirty="0"/>
          </a:p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All swimming pools </a:t>
            </a:r>
            <a:r>
              <a:rPr lang="is-IS" dirty="0" smtClean="0"/>
              <a:t>were closed.</a:t>
            </a:r>
            <a:endParaRPr lang="is-IS" dirty="0"/>
          </a:p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All </a:t>
            </a:r>
            <a:r>
              <a:rPr lang="is-IS" dirty="0" smtClean="0"/>
              <a:t>gyms were closed.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 </a:t>
            </a:r>
            <a:r>
              <a:rPr lang="is-IS" dirty="0" smtClean="0"/>
              <a:t>No groupsports involving touching or use of equipment were allowed, not even for children.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3427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A0DE-B569-4413-ACEC-04B5A6D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Effects on cultural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528D-FF25-4955-B27E-C9FF40DBF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All </a:t>
            </a:r>
            <a:r>
              <a:rPr lang="is-IS" dirty="0" smtClean="0"/>
              <a:t>cinemas </a:t>
            </a:r>
            <a:r>
              <a:rPr lang="is-IS" dirty="0"/>
              <a:t>and </a:t>
            </a:r>
            <a:r>
              <a:rPr lang="is-IS" dirty="0" smtClean="0"/>
              <a:t>theatres </a:t>
            </a:r>
            <a:r>
              <a:rPr lang="is-IS" dirty="0"/>
              <a:t>was </a:t>
            </a:r>
            <a:r>
              <a:rPr lang="is-IS" dirty="0" smtClean="0"/>
              <a:t>closed and no concerts were allowed.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 </a:t>
            </a:r>
            <a:r>
              <a:rPr lang="is-IS" dirty="0" smtClean="0"/>
              <a:t>Night clubs, dicos  and dancing halls were closed.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9818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2768-3020-4BC1-AF80-A6FB6F37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Effects in casual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933C6-E443-47E1-B038-F64CBB735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s-IS" dirty="0" smtClean="0"/>
              <a:t> Gathering </a:t>
            </a:r>
            <a:r>
              <a:rPr lang="is-IS" dirty="0" smtClean="0"/>
              <a:t>was in november of 2020</a:t>
            </a:r>
            <a:r>
              <a:rPr lang="is-IS" dirty="0" smtClean="0"/>
              <a:t> </a:t>
            </a:r>
            <a:r>
              <a:rPr lang="is-IS" dirty="0"/>
              <a:t>limited to 10 </a:t>
            </a:r>
            <a:r>
              <a:rPr lang="is-IS" dirty="0" smtClean="0"/>
              <a:t>people.</a:t>
            </a:r>
            <a:endParaRPr lang="is-IS" dirty="0"/>
          </a:p>
          <a:p>
            <a:pPr>
              <a:buFont typeface="Wingdings" panose="05000000000000000000" pitchFamily="2" charset="2"/>
              <a:buChar char="q"/>
            </a:pPr>
            <a:r>
              <a:rPr lang="is-IS" dirty="0" smtClean="0"/>
              <a:t> Social </a:t>
            </a:r>
            <a:r>
              <a:rPr lang="is-IS" dirty="0"/>
              <a:t>distance </a:t>
            </a:r>
            <a:r>
              <a:rPr lang="is-IS" dirty="0" smtClean="0"/>
              <a:t>always 2 .meters.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 </a:t>
            </a:r>
            <a:r>
              <a:rPr lang="is-IS" dirty="0" smtClean="0"/>
              <a:t>No private parties or celebrations ( birthdayparties, confirmations, weddings, ect.) involving more than 10 people were allowed.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 </a:t>
            </a:r>
            <a:r>
              <a:rPr lang="is-IS" dirty="0" smtClean="0"/>
              <a:t>Restaurants could not take more than 10 guests at a time and guests at each table had to register name and phone number in case of future need for contagion tracing.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 </a:t>
            </a:r>
            <a:r>
              <a:rPr lang="is-IS" dirty="0" smtClean="0"/>
              <a:t>Restaurants had to be closed at 22:00 at not allow new guests in after 21:00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s-IS" dirty="0"/>
              <a:t> </a:t>
            </a:r>
            <a:r>
              <a:rPr lang="is-IS" dirty="0" smtClean="0"/>
              <a:t>Bubs and bars selling alcohol were closed for a few weeks.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2107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400" dirty="0" smtClean="0"/>
              <a:t>All in all the main effects on Icelandic society were that people stayed at home a lot more than they were used to be.</a:t>
            </a:r>
          </a:p>
          <a:p>
            <a:r>
              <a:rPr lang="en-US" sz="1400" dirty="0" smtClean="0"/>
              <a:t>All companies who possibly could had their staff distance - working from home.</a:t>
            </a:r>
          </a:p>
          <a:p>
            <a:r>
              <a:rPr lang="en-US" sz="1400" dirty="0" smtClean="0"/>
              <a:t>Use of internet and streaming services soared. Netflix especially. </a:t>
            </a:r>
          </a:p>
          <a:p>
            <a:r>
              <a:rPr lang="en-US" sz="1400" dirty="0" smtClean="0"/>
              <a:t>Buying things and services over the internet became a lot more common.</a:t>
            </a:r>
          </a:p>
          <a:p>
            <a:r>
              <a:rPr lang="en-US" sz="1400" dirty="0" smtClean="0"/>
              <a:t>Icelanders travel a lot, but during this year most people stayed at home, saving money.</a:t>
            </a:r>
          </a:p>
          <a:p>
            <a:r>
              <a:rPr lang="en-US" sz="1400" dirty="0" smtClean="0"/>
              <a:t>Peopled postponed most major events like confirmations and weddings.</a:t>
            </a:r>
          </a:p>
          <a:p>
            <a:r>
              <a:rPr lang="en-US" sz="1400" dirty="0" smtClean="0"/>
              <a:t>Children spent less time at </a:t>
            </a:r>
            <a:r>
              <a:rPr lang="en-US" sz="1400" dirty="0" err="1" smtClean="0"/>
              <a:t>kindergarden</a:t>
            </a:r>
            <a:r>
              <a:rPr lang="en-US" sz="1400" dirty="0" smtClean="0"/>
              <a:t> and playschool as many parents were working more from home.</a:t>
            </a:r>
          </a:p>
          <a:p>
            <a:r>
              <a:rPr lang="en-US" sz="1400" dirty="0" smtClean="0"/>
              <a:t>Crimes related to </a:t>
            </a:r>
            <a:r>
              <a:rPr lang="en-US" sz="1400" dirty="0" err="1" smtClean="0"/>
              <a:t>drunkedness</a:t>
            </a:r>
            <a:r>
              <a:rPr lang="en-US" sz="1400" dirty="0" smtClean="0"/>
              <a:t> and disorderly conduct were greatly reduced, which is nice, but domestic violence and disturbances increased.</a:t>
            </a:r>
          </a:p>
          <a:p>
            <a:r>
              <a:rPr lang="en-US" sz="1400" dirty="0" smtClean="0"/>
              <a:t>Unemployment increased since a lot of hotels and other companies working in tourism had to temporarily close down or went bankrupt. It will take Iceland a long time to recover economically.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342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Authors: </a:t>
            </a:r>
            <a:r>
              <a:rPr lang="en-US" dirty="0" err="1" smtClean="0"/>
              <a:t>Hörður</a:t>
            </a:r>
            <a:r>
              <a:rPr lang="en-US" dirty="0" smtClean="0"/>
              <a:t> and </a:t>
            </a:r>
            <a:r>
              <a:rPr lang="en-US" dirty="0" err="1" smtClean="0"/>
              <a:t>Auðunn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311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{7BB8CC1B-C987-4917-850E-D1451E4D6CE5}tf56160789_win32</Template>
  <TotalTime>74</TotalTime>
  <Words>445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Bookman Old Style</vt:lpstr>
      <vt:lpstr>Calibri</vt:lpstr>
      <vt:lpstr>Franklin Gothic Book</vt:lpstr>
      <vt:lpstr>Wingdings</vt:lpstr>
      <vt:lpstr>1_RetrospectVTI</vt:lpstr>
      <vt:lpstr>The effects of covid19 in Icelandic society  in nov.-dec. 2020</vt:lpstr>
      <vt:lpstr>Effects on traveling</vt:lpstr>
      <vt:lpstr>Effects on sports</vt:lpstr>
      <vt:lpstr>Effects on cultural activities</vt:lpstr>
      <vt:lpstr>Effects in casual life </vt:lpstr>
      <vt:lpstr>Summation</vt:lpstr>
      <vt:lpstr>Authors: Hörður and Auðunn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effects in iceland</dc:title>
  <dc:creator>Auðunn Adam Vigfússon</dc:creator>
  <cp:lastModifiedBy>Victoria Reinholdsdóttir</cp:lastModifiedBy>
  <cp:revision>11</cp:revision>
  <dcterms:created xsi:type="dcterms:W3CDTF">2021-05-05T13:38:52Z</dcterms:created>
  <dcterms:modified xsi:type="dcterms:W3CDTF">2021-06-04T13:47:06Z</dcterms:modified>
</cp:coreProperties>
</file>