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863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641960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67361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5371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373958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632032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553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914024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43395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6492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6/4/2021</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632713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6/4/2021</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48678180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760E4C7-47B8-4356-ABCA-CC9C79E2D2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A6C6355-AD4B-467F-A456-4C00B8E430FD}"/>
              </a:ext>
            </a:extLst>
          </p:cNvPr>
          <p:cNvPicPr>
            <a:picLocks noChangeAspect="1"/>
          </p:cNvPicPr>
          <p:nvPr/>
        </p:nvPicPr>
        <p:blipFill rotWithShape="1">
          <a:blip r:embed="rId2">
            <a:alphaModFix/>
          </a:blip>
          <a:srcRect b="25017"/>
          <a:stretch/>
        </p:blipFill>
        <p:spPr>
          <a:xfrm>
            <a:off x="20" y="10"/>
            <a:ext cx="12191980" cy="6857990"/>
          </a:xfrm>
          <a:prstGeom prst="rect">
            <a:avLst/>
          </a:prstGeom>
        </p:spPr>
      </p:pic>
      <p:sp useBgFill="1">
        <p:nvSpPr>
          <p:cNvPr id="18" name="Oval 17">
            <a:extLst>
              <a:ext uri="{FF2B5EF4-FFF2-40B4-BE49-F238E27FC236}">
                <a16:creationId xmlns:a16="http://schemas.microsoft.com/office/drawing/2014/main" id="{07F1F8E1-08C9-4C32-8CD0-F0DEB44486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4197"/>
            <a:ext cx="4629606"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1790AB-B723-463B-9DBD-F60AE341DE2B}"/>
              </a:ext>
            </a:extLst>
          </p:cNvPr>
          <p:cNvSpPr>
            <a:spLocks noGrp="1"/>
          </p:cNvSpPr>
          <p:nvPr>
            <p:ph type="ctrTitle"/>
          </p:nvPr>
        </p:nvSpPr>
        <p:spPr>
          <a:xfrm>
            <a:off x="1280159" y="2211978"/>
            <a:ext cx="3535679" cy="1425728"/>
          </a:xfrm>
        </p:spPr>
        <p:txBody>
          <a:bodyPr anchor="b">
            <a:normAutofit fontScale="90000"/>
          </a:bodyPr>
          <a:lstStyle/>
          <a:p>
            <a:pPr algn="ctr">
              <a:lnSpc>
                <a:spcPct val="110000"/>
              </a:lnSpc>
            </a:pPr>
            <a:r>
              <a:rPr lang="is-IS" sz="2000" dirty="0"/>
              <a:t>The effects of the Corona pandemic </a:t>
            </a:r>
            <a:r>
              <a:rPr lang="is-IS" sz="2000" dirty="0" smtClean="0"/>
              <a:t>in</a:t>
            </a:r>
            <a:r>
              <a:rPr lang="is-IS" sz="2000" dirty="0" smtClean="0"/>
              <a:t> schools </a:t>
            </a:r>
            <a:r>
              <a:rPr lang="is-IS" sz="2000" dirty="0"/>
              <a:t>in Iceland</a:t>
            </a:r>
            <a:endParaRPr lang="en-GB" sz="2000" dirty="0"/>
          </a:p>
        </p:txBody>
      </p:sp>
      <p:cxnSp>
        <p:nvCxnSpPr>
          <p:cNvPr id="20" name="Straight Connector 19">
            <a:extLst>
              <a:ext uri="{FF2B5EF4-FFF2-40B4-BE49-F238E27FC236}">
                <a16:creationId xmlns:a16="http://schemas.microsoft.com/office/drawing/2014/main" id="{414C5C93-B9E9-4392-ADCF-ABF21209DD5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3249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F484-251C-4DEA-A0CE-CFD6EFD6E751}"/>
              </a:ext>
            </a:extLst>
          </p:cNvPr>
          <p:cNvSpPr>
            <a:spLocks noGrp="1"/>
          </p:cNvSpPr>
          <p:nvPr>
            <p:ph type="title"/>
          </p:nvPr>
        </p:nvSpPr>
        <p:spPr/>
        <p:txBody>
          <a:bodyPr/>
          <a:lstStyle/>
          <a:p>
            <a:r>
              <a:rPr lang="is-IS" dirty="0"/>
              <a:t>Teaching and school trips</a:t>
            </a:r>
            <a:endParaRPr lang="en-GB" dirty="0"/>
          </a:p>
        </p:txBody>
      </p:sp>
      <p:sp>
        <p:nvSpPr>
          <p:cNvPr id="3" name="Content Placeholder 2">
            <a:extLst>
              <a:ext uri="{FF2B5EF4-FFF2-40B4-BE49-F238E27FC236}">
                <a16:creationId xmlns:a16="http://schemas.microsoft.com/office/drawing/2014/main" id="{C2893F39-17F6-4D40-A504-0219C71BC8A7}"/>
              </a:ext>
            </a:extLst>
          </p:cNvPr>
          <p:cNvSpPr>
            <a:spLocks noGrp="1"/>
          </p:cNvSpPr>
          <p:nvPr>
            <p:ph idx="1"/>
          </p:nvPr>
        </p:nvSpPr>
        <p:spPr/>
        <p:txBody>
          <a:bodyPr>
            <a:normAutofit lnSpcReduction="10000"/>
          </a:bodyPr>
          <a:lstStyle/>
          <a:p>
            <a:pPr marL="0" indent="0">
              <a:buNone/>
            </a:pPr>
            <a:r>
              <a:rPr lang="is-IS" dirty="0"/>
              <a:t>Teaching has been </a:t>
            </a:r>
            <a:r>
              <a:rPr lang="is-IS" dirty="0" smtClean="0"/>
              <a:t>pretty normal </a:t>
            </a:r>
            <a:r>
              <a:rPr lang="is-IS" dirty="0"/>
              <a:t>here in Víkurskóli, but there has been some schools that had to </a:t>
            </a:r>
            <a:r>
              <a:rPr lang="is-IS" dirty="0" smtClean="0"/>
              <a:t>close for awhile or had limited classes half-days. The larger schools with bigger classes had to divide their classes into groups of no more than 20 students in each group and teach part – time through distance teaching.</a:t>
            </a:r>
          </a:p>
          <a:p>
            <a:pPr marL="0" indent="0">
              <a:buNone/>
            </a:pPr>
            <a:r>
              <a:rPr lang="is-IS" dirty="0" smtClean="0"/>
              <a:t>In november 2020, when restictions were the strictest, all school trips were cancelled.</a:t>
            </a:r>
          </a:p>
          <a:p>
            <a:pPr marL="0" indent="0">
              <a:buNone/>
            </a:pPr>
            <a:r>
              <a:rPr lang="is-IS" dirty="0" smtClean="0"/>
              <a:t>We </a:t>
            </a:r>
            <a:r>
              <a:rPr lang="is-IS" dirty="0"/>
              <a:t>were </a:t>
            </a:r>
            <a:r>
              <a:rPr lang="is-IS" dirty="0" smtClean="0"/>
              <a:t>lucky </a:t>
            </a:r>
            <a:r>
              <a:rPr lang="is-IS" dirty="0"/>
              <a:t>enough to get to go on a ski trip in febuary </a:t>
            </a:r>
            <a:r>
              <a:rPr lang="en-GB" dirty="0"/>
              <a:t>but otherwise we haven’t been able to go on </a:t>
            </a:r>
            <a:r>
              <a:rPr lang="en-GB" dirty="0" smtClean="0"/>
              <a:t>any other </a:t>
            </a:r>
            <a:r>
              <a:rPr lang="en-GB" dirty="0"/>
              <a:t>trips this year</a:t>
            </a:r>
            <a:r>
              <a:rPr lang="en-GB" dirty="0" smtClean="0"/>
              <a:t>.</a:t>
            </a:r>
          </a:p>
          <a:p>
            <a:pPr marL="0" indent="0">
              <a:buNone/>
            </a:pPr>
            <a:r>
              <a:rPr lang="en-GB" dirty="0" smtClean="0"/>
              <a:t>Any cooperation with other schools was stopped, which meant no visits to each other, no school dances or any kind of direct interaction between schools other than through internet or social media. This really sucked!!!</a:t>
            </a:r>
            <a:endParaRPr lang="en-GB" dirty="0"/>
          </a:p>
        </p:txBody>
      </p:sp>
    </p:spTree>
    <p:extLst>
      <p:ext uri="{BB962C8B-B14F-4D97-AF65-F5344CB8AC3E}">
        <p14:creationId xmlns:p14="http://schemas.microsoft.com/office/powerpoint/2010/main" val="21469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CDCE-A7EB-456F-AE71-87A180D22F22}"/>
              </a:ext>
            </a:extLst>
          </p:cNvPr>
          <p:cNvSpPr>
            <a:spLocks noGrp="1"/>
          </p:cNvSpPr>
          <p:nvPr>
            <p:ph type="title"/>
          </p:nvPr>
        </p:nvSpPr>
        <p:spPr/>
        <p:txBody>
          <a:bodyPr/>
          <a:lstStyle/>
          <a:p>
            <a:r>
              <a:rPr lang="is-IS" dirty="0"/>
              <a:t>Class size and classrooms</a:t>
            </a:r>
            <a:endParaRPr lang="en-GB" dirty="0"/>
          </a:p>
        </p:txBody>
      </p:sp>
      <p:sp>
        <p:nvSpPr>
          <p:cNvPr id="3" name="Content Placeholder 2">
            <a:extLst>
              <a:ext uri="{FF2B5EF4-FFF2-40B4-BE49-F238E27FC236}">
                <a16:creationId xmlns:a16="http://schemas.microsoft.com/office/drawing/2014/main" id="{BFF1E797-0E76-431E-B5F1-ADE4F0D39C28}"/>
              </a:ext>
            </a:extLst>
          </p:cNvPr>
          <p:cNvSpPr>
            <a:spLocks noGrp="1"/>
          </p:cNvSpPr>
          <p:nvPr>
            <p:ph idx="1"/>
          </p:nvPr>
        </p:nvSpPr>
        <p:spPr/>
        <p:txBody>
          <a:bodyPr/>
          <a:lstStyle/>
          <a:p>
            <a:pPr marL="0" indent="0">
              <a:buNone/>
            </a:pPr>
            <a:r>
              <a:rPr lang="is-IS" dirty="0"/>
              <a:t>We are a pretty small school so we haven‘t had a problem with classroom </a:t>
            </a:r>
            <a:r>
              <a:rPr lang="is-IS" dirty="0" smtClean="0"/>
              <a:t>asignments </a:t>
            </a:r>
            <a:r>
              <a:rPr lang="is-IS" dirty="0"/>
              <a:t>here, but of course that </a:t>
            </a:r>
            <a:r>
              <a:rPr lang="is-IS" dirty="0" smtClean="0"/>
              <a:t>is not </a:t>
            </a:r>
            <a:r>
              <a:rPr lang="is-IS" dirty="0"/>
              <a:t>the case for many schools here in Iceland</a:t>
            </a:r>
            <a:r>
              <a:rPr lang="is-IS" dirty="0" smtClean="0"/>
              <a:t>. </a:t>
            </a:r>
          </a:p>
          <a:p>
            <a:pPr marL="0" indent="0">
              <a:buNone/>
            </a:pPr>
            <a:r>
              <a:rPr lang="is-IS" dirty="0" smtClean="0"/>
              <a:t>Student groups (classes) no more than 20 students and social distance of 2 m. (individual seating) which of course is a challenge in most schools.</a:t>
            </a:r>
          </a:p>
          <a:p>
            <a:pPr marL="0" indent="0">
              <a:buNone/>
            </a:pPr>
            <a:r>
              <a:rPr lang="is-IS" dirty="0" smtClean="0"/>
              <a:t>No swimming classes and only </a:t>
            </a:r>
            <a:r>
              <a:rPr lang="is-IS" dirty="0" smtClean="0"/>
              <a:t>individual sports </a:t>
            </a:r>
            <a:r>
              <a:rPr lang="is-IS" dirty="0" smtClean="0"/>
              <a:t>with no </a:t>
            </a:r>
            <a:r>
              <a:rPr lang="is-IS" dirty="0" smtClean="0"/>
              <a:t>touching and no equipment </a:t>
            </a:r>
            <a:r>
              <a:rPr lang="is-IS" dirty="0" smtClean="0"/>
              <a:t>allowed. (long distance running, walking...)</a:t>
            </a:r>
            <a:endParaRPr lang="en-GB" dirty="0"/>
          </a:p>
        </p:txBody>
      </p:sp>
    </p:spTree>
    <p:extLst>
      <p:ext uri="{BB962C8B-B14F-4D97-AF65-F5344CB8AC3E}">
        <p14:creationId xmlns:p14="http://schemas.microsoft.com/office/powerpoint/2010/main" val="943386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9C15E-A861-4557-BB7A-8ED0BAC66ABE}"/>
              </a:ext>
            </a:extLst>
          </p:cNvPr>
          <p:cNvSpPr>
            <a:spLocks noGrp="1"/>
          </p:cNvSpPr>
          <p:nvPr>
            <p:ph type="title"/>
          </p:nvPr>
        </p:nvSpPr>
        <p:spPr/>
        <p:txBody>
          <a:bodyPr/>
          <a:lstStyle/>
          <a:p>
            <a:r>
              <a:rPr lang="is-IS" dirty="0"/>
              <a:t>Breaks</a:t>
            </a:r>
            <a:endParaRPr lang="en-GB" dirty="0"/>
          </a:p>
        </p:txBody>
      </p:sp>
      <p:sp>
        <p:nvSpPr>
          <p:cNvPr id="3" name="Content Placeholder 2">
            <a:extLst>
              <a:ext uri="{FF2B5EF4-FFF2-40B4-BE49-F238E27FC236}">
                <a16:creationId xmlns:a16="http://schemas.microsoft.com/office/drawing/2014/main" id="{3EAB7834-597F-4223-B732-0AC42ECCCA79}"/>
              </a:ext>
            </a:extLst>
          </p:cNvPr>
          <p:cNvSpPr>
            <a:spLocks noGrp="1"/>
          </p:cNvSpPr>
          <p:nvPr>
            <p:ph idx="1"/>
          </p:nvPr>
        </p:nvSpPr>
        <p:spPr/>
        <p:txBody>
          <a:bodyPr/>
          <a:lstStyle/>
          <a:p>
            <a:pPr marL="0" indent="0">
              <a:buNone/>
            </a:pPr>
            <a:r>
              <a:rPr lang="is-IS" dirty="0"/>
              <a:t>Again, nothing much changed. We all have to be outside at </a:t>
            </a:r>
            <a:r>
              <a:rPr lang="is-IS" dirty="0" smtClean="0"/>
              <a:t>lunch break, but for the sake of space, </a:t>
            </a:r>
            <a:r>
              <a:rPr lang="is-IS" dirty="0"/>
              <a:t>the oldest kids </a:t>
            </a:r>
            <a:r>
              <a:rPr lang="is-IS" dirty="0" smtClean="0"/>
              <a:t>got </a:t>
            </a:r>
            <a:r>
              <a:rPr lang="is-IS" dirty="0"/>
              <a:t>to be inside at </a:t>
            </a:r>
            <a:r>
              <a:rPr lang="is-IS" dirty="0" smtClean="0"/>
              <a:t>breakfeast break.</a:t>
            </a:r>
            <a:endParaRPr lang="is-IS" dirty="0" smtClean="0"/>
          </a:p>
          <a:p>
            <a:pPr marL="0" indent="0">
              <a:buNone/>
            </a:pPr>
            <a:r>
              <a:rPr lang="is-IS" dirty="0" smtClean="0"/>
              <a:t>No mixing of older students with the younger, and playground divided into different areas.</a:t>
            </a:r>
            <a:endParaRPr lang="en-GB" dirty="0"/>
          </a:p>
        </p:txBody>
      </p:sp>
    </p:spTree>
    <p:extLst>
      <p:ext uri="{BB962C8B-B14F-4D97-AF65-F5344CB8AC3E}">
        <p14:creationId xmlns:p14="http://schemas.microsoft.com/office/powerpoint/2010/main" val="25586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1B046-44EA-4405-8225-2288DEDA1861}"/>
              </a:ext>
            </a:extLst>
          </p:cNvPr>
          <p:cNvSpPr>
            <a:spLocks noGrp="1"/>
          </p:cNvSpPr>
          <p:nvPr>
            <p:ph type="title"/>
          </p:nvPr>
        </p:nvSpPr>
        <p:spPr/>
        <p:txBody>
          <a:bodyPr/>
          <a:lstStyle/>
          <a:p>
            <a:r>
              <a:rPr lang="is-IS" dirty="0"/>
              <a:t>Going to school</a:t>
            </a:r>
            <a:endParaRPr lang="en-GB" dirty="0"/>
          </a:p>
        </p:txBody>
      </p:sp>
      <p:sp>
        <p:nvSpPr>
          <p:cNvPr id="3" name="Content Placeholder 2">
            <a:extLst>
              <a:ext uri="{FF2B5EF4-FFF2-40B4-BE49-F238E27FC236}">
                <a16:creationId xmlns:a16="http://schemas.microsoft.com/office/drawing/2014/main" id="{12B14E59-F836-4D0F-9B9E-0669E7491C96}"/>
              </a:ext>
            </a:extLst>
          </p:cNvPr>
          <p:cNvSpPr>
            <a:spLocks noGrp="1"/>
          </p:cNvSpPr>
          <p:nvPr>
            <p:ph idx="1"/>
          </p:nvPr>
        </p:nvSpPr>
        <p:spPr/>
        <p:txBody>
          <a:bodyPr/>
          <a:lstStyle/>
          <a:p>
            <a:pPr marL="0" indent="0">
              <a:buNone/>
            </a:pPr>
            <a:r>
              <a:rPr lang="is-IS" dirty="0"/>
              <a:t>If you walk to school you don‘t have to worry about wearing a mask. The kids on the </a:t>
            </a:r>
            <a:r>
              <a:rPr lang="is-IS" dirty="0" smtClean="0"/>
              <a:t>schoolbus </a:t>
            </a:r>
            <a:r>
              <a:rPr lang="is-IS" dirty="0"/>
              <a:t>had to wear a mask </a:t>
            </a:r>
            <a:r>
              <a:rPr lang="is-IS" dirty="0" smtClean="0"/>
              <a:t>in november and december</a:t>
            </a:r>
            <a:r>
              <a:rPr lang="is-IS" dirty="0" smtClean="0"/>
              <a:t> when restrictions were the strictest, </a:t>
            </a:r>
            <a:r>
              <a:rPr lang="is-IS" dirty="0"/>
              <a:t>but that </a:t>
            </a:r>
            <a:r>
              <a:rPr lang="is-IS" dirty="0" smtClean="0"/>
              <a:t>changed in january 2021, then only adults were required to wear a facemask in public</a:t>
            </a:r>
            <a:r>
              <a:rPr lang="is-IS" dirty="0" smtClean="0"/>
              <a:t>.</a:t>
            </a:r>
          </a:p>
          <a:p>
            <a:pPr marL="0" indent="0">
              <a:buNone/>
            </a:pPr>
            <a:endParaRPr lang="en-GB" dirty="0"/>
          </a:p>
        </p:txBody>
      </p:sp>
    </p:spTree>
    <p:extLst>
      <p:ext uri="{BB962C8B-B14F-4D97-AF65-F5344CB8AC3E}">
        <p14:creationId xmlns:p14="http://schemas.microsoft.com/office/powerpoint/2010/main" val="31511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CD56-1363-4A70-92E3-3B9F70EC260C}"/>
              </a:ext>
            </a:extLst>
          </p:cNvPr>
          <p:cNvSpPr>
            <a:spLocks noGrp="1"/>
          </p:cNvSpPr>
          <p:nvPr>
            <p:ph type="title"/>
          </p:nvPr>
        </p:nvSpPr>
        <p:spPr/>
        <p:txBody>
          <a:bodyPr/>
          <a:lstStyle/>
          <a:p>
            <a:r>
              <a:rPr lang="is-IS" dirty="0"/>
              <a:t>Covid rules</a:t>
            </a:r>
            <a:endParaRPr lang="en-GB" dirty="0"/>
          </a:p>
        </p:txBody>
      </p:sp>
      <p:sp>
        <p:nvSpPr>
          <p:cNvPr id="3" name="Content Placeholder 2">
            <a:extLst>
              <a:ext uri="{FF2B5EF4-FFF2-40B4-BE49-F238E27FC236}">
                <a16:creationId xmlns:a16="http://schemas.microsoft.com/office/drawing/2014/main" id="{C7E40547-D550-4D0E-A102-D7815368B0E7}"/>
              </a:ext>
            </a:extLst>
          </p:cNvPr>
          <p:cNvSpPr>
            <a:spLocks noGrp="1"/>
          </p:cNvSpPr>
          <p:nvPr>
            <p:ph idx="1"/>
          </p:nvPr>
        </p:nvSpPr>
        <p:spPr/>
        <p:txBody>
          <a:bodyPr/>
          <a:lstStyle/>
          <a:p>
            <a:pPr marL="0" indent="0">
              <a:buNone/>
            </a:pPr>
            <a:r>
              <a:rPr lang="is-IS" dirty="0"/>
              <a:t>Our school is very </a:t>
            </a:r>
            <a:r>
              <a:rPr lang="is-IS" dirty="0" smtClean="0"/>
              <a:t>strict </a:t>
            </a:r>
            <a:r>
              <a:rPr lang="is-IS" dirty="0"/>
              <a:t>on washing your </a:t>
            </a:r>
            <a:r>
              <a:rPr lang="is-IS" dirty="0" smtClean="0"/>
              <a:t>hands and use sanitizer, but </a:t>
            </a:r>
            <a:r>
              <a:rPr lang="is-IS" dirty="0"/>
              <a:t>it dosen‘t </a:t>
            </a:r>
            <a:r>
              <a:rPr lang="is-IS" dirty="0" smtClean="0"/>
              <a:t>really bother us. </a:t>
            </a:r>
            <a:r>
              <a:rPr lang="is-IS" dirty="0"/>
              <a:t>In some schools you </a:t>
            </a:r>
            <a:r>
              <a:rPr lang="is-IS" dirty="0" smtClean="0"/>
              <a:t>had </a:t>
            </a:r>
            <a:r>
              <a:rPr lang="is-IS" dirty="0"/>
              <a:t>to wear a mask all day, but we here in </a:t>
            </a:r>
            <a:r>
              <a:rPr lang="is-IS" dirty="0" smtClean="0"/>
              <a:t>Víkurskóli we only had to wear it in common areas an at brakes, in our own classroom we could take it off as long as we stayed in our seats and  observed the 2 m. </a:t>
            </a:r>
            <a:r>
              <a:rPr lang="is-IS" dirty="0"/>
              <a:t>r</a:t>
            </a:r>
            <a:r>
              <a:rPr lang="is-IS" dirty="0" smtClean="0"/>
              <a:t>ule between students. Teachers and other grown ups had to wear the mask at all times.</a:t>
            </a:r>
            <a:endParaRPr lang="en-GB" dirty="0"/>
          </a:p>
        </p:txBody>
      </p:sp>
    </p:spTree>
    <p:extLst>
      <p:ext uri="{BB962C8B-B14F-4D97-AF65-F5344CB8AC3E}">
        <p14:creationId xmlns:p14="http://schemas.microsoft.com/office/powerpoint/2010/main" val="127862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DE14A-7DAF-4DB9-BDD5-F84F8EA379AC}"/>
              </a:ext>
            </a:extLst>
          </p:cNvPr>
          <p:cNvSpPr>
            <a:spLocks noGrp="1"/>
          </p:cNvSpPr>
          <p:nvPr>
            <p:ph type="title"/>
          </p:nvPr>
        </p:nvSpPr>
        <p:spPr/>
        <p:txBody>
          <a:bodyPr/>
          <a:lstStyle/>
          <a:p>
            <a:r>
              <a:rPr lang="is-IS" dirty="0"/>
              <a:t>Distant school</a:t>
            </a:r>
            <a:endParaRPr lang="en-GB" dirty="0"/>
          </a:p>
        </p:txBody>
      </p:sp>
      <p:sp>
        <p:nvSpPr>
          <p:cNvPr id="3" name="Content Placeholder 2">
            <a:extLst>
              <a:ext uri="{FF2B5EF4-FFF2-40B4-BE49-F238E27FC236}">
                <a16:creationId xmlns:a16="http://schemas.microsoft.com/office/drawing/2014/main" id="{FEC487B7-CE93-4BEF-97F4-EB58E69AF03E}"/>
              </a:ext>
            </a:extLst>
          </p:cNvPr>
          <p:cNvSpPr>
            <a:spLocks noGrp="1"/>
          </p:cNvSpPr>
          <p:nvPr>
            <p:ph idx="1"/>
          </p:nvPr>
        </p:nvSpPr>
        <p:spPr/>
        <p:txBody>
          <a:bodyPr/>
          <a:lstStyle/>
          <a:p>
            <a:pPr marL="0" indent="0">
              <a:buNone/>
            </a:pPr>
            <a:r>
              <a:rPr lang="is-IS" dirty="0"/>
              <a:t>We never had </a:t>
            </a:r>
            <a:r>
              <a:rPr lang="is-IS" dirty="0" smtClean="0"/>
              <a:t>to go into distance learning, </a:t>
            </a:r>
            <a:r>
              <a:rPr lang="is-IS" dirty="0"/>
              <a:t>but a lot of </a:t>
            </a:r>
            <a:r>
              <a:rPr lang="is-IS" dirty="0" smtClean="0"/>
              <a:t> the larger elementary schools and high </a:t>
            </a:r>
            <a:r>
              <a:rPr lang="is-IS" dirty="0"/>
              <a:t>schools here had to be closed </a:t>
            </a:r>
            <a:r>
              <a:rPr lang="is-IS" dirty="0" smtClean="0"/>
              <a:t>and/ or </a:t>
            </a:r>
            <a:r>
              <a:rPr lang="is-IS" dirty="0"/>
              <a:t>had to use Zoom or Teams to </a:t>
            </a:r>
            <a:r>
              <a:rPr lang="is-IS" dirty="0" smtClean="0"/>
              <a:t>study </a:t>
            </a:r>
            <a:r>
              <a:rPr lang="is-IS" dirty="0"/>
              <a:t>at home.</a:t>
            </a:r>
            <a:endParaRPr lang="en-GB" dirty="0"/>
          </a:p>
        </p:txBody>
      </p:sp>
    </p:spTree>
    <p:extLst>
      <p:ext uri="{BB962C8B-B14F-4D97-AF65-F5344CB8AC3E}">
        <p14:creationId xmlns:p14="http://schemas.microsoft.com/office/powerpoint/2010/main" val="1602822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9A097-3485-43E2-9031-87670F86C52E}"/>
              </a:ext>
            </a:extLst>
          </p:cNvPr>
          <p:cNvSpPr>
            <a:spLocks noGrp="1"/>
          </p:cNvSpPr>
          <p:nvPr>
            <p:ph type="title"/>
          </p:nvPr>
        </p:nvSpPr>
        <p:spPr/>
        <p:txBody>
          <a:bodyPr/>
          <a:lstStyle/>
          <a:p>
            <a:r>
              <a:rPr lang="en-GB" dirty="0" smtClean="0"/>
              <a:t>Authors: </a:t>
            </a:r>
            <a:r>
              <a:rPr lang="en-GB" dirty="0" err="1" smtClean="0"/>
              <a:t>Sædís</a:t>
            </a:r>
            <a:r>
              <a:rPr lang="en-GB" dirty="0" smtClean="0"/>
              <a:t> and </a:t>
            </a:r>
            <a:r>
              <a:rPr lang="en-GB" dirty="0" err="1" smtClean="0"/>
              <a:t>urður</a:t>
            </a:r>
            <a:r>
              <a:rPr lang="en-GB" dirty="0" smtClean="0"/>
              <a:t> </a:t>
            </a:r>
            <a:r>
              <a:rPr lang="en-GB" dirty="0" err="1" smtClean="0"/>
              <a:t>ósk</a:t>
            </a:r>
            <a:endParaRPr lang="en-GB" dirty="0"/>
          </a:p>
        </p:txBody>
      </p:sp>
    </p:spTree>
    <p:extLst>
      <p:ext uri="{BB962C8B-B14F-4D97-AF65-F5344CB8AC3E}">
        <p14:creationId xmlns:p14="http://schemas.microsoft.com/office/powerpoint/2010/main" val="3372543209"/>
      </p:ext>
    </p:extLst>
  </p:cSld>
  <p:clrMapOvr>
    <a:masterClrMapping/>
  </p:clrMapOvr>
</p:sld>
</file>

<file path=ppt/theme/theme1.xml><?xml version="1.0" encoding="utf-8"?>
<a:theme xmlns:a="http://schemas.openxmlformats.org/drawingml/2006/main" name="PortalVTI">
  <a:themeElements>
    <a:clrScheme name="Earth">
      <a:dk1>
        <a:sysClr val="windowText" lastClr="000000"/>
      </a:dk1>
      <a:lt1>
        <a:sysClr val="window" lastClr="FFFFFF"/>
      </a:lt1>
      <a:dk2>
        <a:srgbClr val="051618"/>
      </a:dk2>
      <a:lt2>
        <a:srgbClr val="E8E8DF"/>
      </a:lt2>
      <a:accent1>
        <a:srgbClr val="2D714C"/>
      </a:accent1>
      <a:accent2>
        <a:srgbClr val="1F7985"/>
      </a:accent2>
      <a:accent3>
        <a:srgbClr val="0D6756"/>
      </a:accent3>
      <a:accent4>
        <a:srgbClr val="40945E"/>
      </a:accent4>
      <a:accent5>
        <a:srgbClr val="389896"/>
      </a:accent5>
      <a:accent6>
        <a:srgbClr val="64924A"/>
      </a:accent6>
      <a:hlink>
        <a:srgbClr val="1F855C"/>
      </a:hlink>
      <a:folHlink>
        <a:srgbClr val="227390"/>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docProps/app.xml><?xml version="1.0" encoding="utf-8"?>
<Properties xmlns="http://schemas.openxmlformats.org/officeDocument/2006/extended-properties" xmlns:vt="http://schemas.openxmlformats.org/officeDocument/2006/docPropsVTypes">
  <TotalTime>45</TotalTime>
  <Words>493</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Trade Gothic Next Cond</vt:lpstr>
      <vt:lpstr>Trade Gothic Next Light</vt:lpstr>
      <vt:lpstr>PortalVTI</vt:lpstr>
      <vt:lpstr>The effects of the Corona pandemic in schools in Iceland</vt:lpstr>
      <vt:lpstr>Teaching and school trips</vt:lpstr>
      <vt:lpstr>Class size and classrooms</vt:lpstr>
      <vt:lpstr>Breaks</vt:lpstr>
      <vt:lpstr>Going to school</vt:lpstr>
      <vt:lpstr>Covid rules</vt:lpstr>
      <vt:lpstr>Distant school</vt:lpstr>
      <vt:lpstr>Authors: Sædís and urður ósk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the Corona pandemic at school in Iceland</dc:title>
  <dc:creator>Sædís Alexandersdóttir</dc:creator>
  <cp:lastModifiedBy>Victoria Reinholdsdóttir</cp:lastModifiedBy>
  <cp:revision>7</cp:revision>
  <dcterms:created xsi:type="dcterms:W3CDTF">2021-05-05T13:59:54Z</dcterms:created>
  <dcterms:modified xsi:type="dcterms:W3CDTF">2021-06-04T13:08:36Z</dcterms:modified>
</cp:coreProperties>
</file>