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EAE2A665-A04B-4C18-99F1-5E1944C2A184}">
          <p14:sldIdLst>
            <p14:sldId id="256"/>
          </p14:sldIdLst>
        </p14:section>
        <p14:section name="Abschnitt ohne Titel" id="{92197461-A628-4D0F-8C6F-D316A8457135}">
          <p14:sldIdLst>
            <p14:sldId id="257"/>
            <p14:sldId id="258"/>
            <p14:sldId id="259"/>
            <p14:sldId id="26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de-DE"/>
              <a:t>Mastertitelformat bearbeiten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5/4/2022</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5/4/2022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und Beschriftung">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de-DE"/>
              <a:t>Mastertitelformat bearbeiten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5/4/2022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Zitat mit Beschriftung">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de-DE"/>
              <a:t>Mastertitelformat bearbeiten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5/4/2022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nskart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de-DE"/>
              <a:t>Mastertitelformat bearbeiten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5/4/2022</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de-DE"/>
              <a:t>Mastertitelformat bearbeiten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48A87A34-81AB-432B-8DAE-1953F412C126}" type="datetimeFigureOut">
              <a:rPr lang="en-US" dirty="0"/>
              <a:t>5/4/2022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de-DE"/>
              <a:t>Mastertitelformat bearbeiten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48A87A34-81AB-432B-8DAE-1953F412C126}" type="datetimeFigureOut">
              <a:rPr lang="en-US" dirty="0"/>
              <a:t>5/4/2022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de-DE"/>
              <a:t>Mastertitelformat bearbeiten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5/4/2022</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de-DE"/>
              <a:t>Mastertitelformat bearbeiten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5/4/2022</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de-DE"/>
              <a:t>Mastertitelformat bearbeiten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85800" y="3132666"/>
            <a:ext cx="5311775" cy="308601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3132666"/>
            <a:ext cx="5334000" cy="308601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de-DE"/>
              <a:t>Mastertitelformat bearbeiten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5/4/2022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5/4/2022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5/4/2022</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C053DD-D08D-4385-A93C-86BFF9E53431}"/>
              </a:ext>
            </a:extLst>
          </p:cNvPr>
          <p:cNvSpPr>
            <a:spLocks noGrp="1"/>
          </p:cNvSpPr>
          <p:nvPr>
            <p:ph type="ctrTitle"/>
          </p:nvPr>
        </p:nvSpPr>
        <p:spPr>
          <a:xfrm>
            <a:off x="1254154" y="125607"/>
            <a:ext cx="9448800" cy="1825096"/>
          </a:xfrm>
        </p:spPr>
        <p:txBody>
          <a:bodyPr>
            <a:normAutofit fontScale="90000"/>
          </a:bodyPr>
          <a:lstStyle/>
          <a:p>
            <a:r>
              <a:rPr lang="de-DE" dirty="0"/>
              <a:t>THE INFLUENCE OF SOCIAL IN PEOPLE‘S LIVES </a:t>
            </a:r>
          </a:p>
        </p:txBody>
      </p:sp>
      <p:pic>
        <p:nvPicPr>
          <p:cNvPr id="2050" name="Picture 2" descr="Bildergebnis für Impact Social Media">
            <a:extLst>
              <a:ext uri="{FF2B5EF4-FFF2-40B4-BE49-F238E27FC236}">
                <a16:creationId xmlns:a16="http://schemas.microsoft.com/office/drawing/2014/main" id="{5E91F5E9-5C67-4231-B21A-A1881B90BD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154" y="2034593"/>
            <a:ext cx="8113788" cy="4592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289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8863EA-D9E1-44C6-B4B8-F3F465AAADDD}"/>
              </a:ext>
            </a:extLst>
          </p:cNvPr>
          <p:cNvSpPr>
            <a:spLocks noGrp="1"/>
          </p:cNvSpPr>
          <p:nvPr>
            <p:ph type="title"/>
          </p:nvPr>
        </p:nvSpPr>
        <p:spPr/>
        <p:txBody>
          <a:bodyPr/>
          <a:lstStyle/>
          <a:p>
            <a:r>
              <a:rPr lang="en-US" dirty="0"/>
              <a:t>explain how social media contributes to selfie culture</a:t>
            </a:r>
            <a:endParaRPr lang="de-DE" dirty="0"/>
          </a:p>
        </p:txBody>
      </p:sp>
      <p:sp>
        <p:nvSpPr>
          <p:cNvPr id="3" name="Inhaltsplatzhalter 2">
            <a:extLst>
              <a:ext uri="{FF2B5EF4-FFF2-40B4-BE49-F238E27FC236}">
                <a16:creationId xmlns:a16="http://schemas.microsoft.com/office/drawing/2014/main" id="{1C426712-8979-4C3C-8339-553FFE1ED7FE}"/>
              </a:ext>
            </a:extLst>
          </p:cNvPr>
          <p:cNvSpPr>
            <a:spLocks noGrp="1"/>
          </p:cNvSpPr>
          <p:nvPr>
            <p:ph idx="1"/>
          </p:nvPr>
        </p:nvSpPr>
        <p:spPr>
          <a:xfrm>
            <a:off x="685800" y="2194561"/>
            <a:ext cx="10820400" cy="1681154"/>
          </a:xfrm>
        </p:spPr>
        <p:txBody>
          <a:bodyPr/>
          <a:lstStyle/>
          <a:p>
            <a:endParaRPr lang="en-US" dirty="0"/>
          </a:p>
          <a:p>
            <a:r>
              <a:rPr lang="en-US" dirty="0"/>
              <a:t>Social media can have both a positive and negative impact on our well-being, concentration and thinking. </a:t>
            </a:r>
          </a:p>
          <a:p>
            <a:pPr marL="0" indent="0">
              <a:buNone/>
            </a:pPr>
            <a:r>
              <a:rPr lang="en-US" dirty="0"/>
              <a:t> </a:t>
            </a:r>
            <a:endParaRPr lang="de-DE" dirty="0"/>
          </a:p>
        </p:txBody>
      </p:sp>
      <p:sp>
        <p:nvSpPr>
          <p:cNvPr id="6" name="Inhaltsplatzhalter 2">
            <a:extLst>
              <a:ext uri="{FF2B5EF4-FFF2-40B4-BE49-F238E27FC236}">
                <a16:creationId xmlns:a16="http://schemas.microsoft.com/office/drawing/2014/main" id="{2A4C66F2-44FA-4547-9FC9-DBFA6DD754DB}"/>
              </a:ext>
            </a:extLst>
          </p:cNvPr>
          <p:cNvSpPr txBox="1">
            <a:spLocks/>
          </p:cNvSpPr>
          <p:nvPr/>
        </p:nvSpPr>
        <p:spPr>
          <a:xfrm>
            <a:off x="276640" y="3049702"/>
            <a:ext cx="9717444" cy="38481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endParaRPr lang="en-US" dirty="0"/>
          </a:p>
        </p:txBody>
      </p:sp>
      <p:pic>
        <p:nvPicPr>
          <p:cNvPr id="7" name="Picture 2" descr="Bildergebnis für explain how social media contributes to selfie culture">
            <a:extLst>
              <a:ext uri="{FF2B5EF4-FFF2-40B4-BE49-F238E27FC236}">
                <a16:creationId xmlns:a16="http://schemas.microsoft.com/office/drawing/2014/main" id="{9F0E31DA-FCDB-4530-8FD5-6612166488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5241" y="3426891"/>
            <a:ext cx="4475218" cy="3074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930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0F9476-66FD-42C7-AA9D-96E9D4B88EE9}"/>
              </a:ext>
            </a:extLst>
          </p:cNvPr>
          <p:cNvSpPr>
            <a:spLocks noGrp="1"/>
          </p:cNvSpPr>
          <p:nvPr>
            <p:ph type="title"/>
          </p:nvPr>
        </p:nvSpPr>
        <p:spPr>
          <a:xfrm>
            <a:off x="3054991" y="306038"/>
            <a:ext cx="8610600" cy="1293028"/>
          </a:xfrm>
        </p:spPr>
        <p:txBody>
          <a:bodyPr/>
          <a:lstStyle/>
          <a:p>
            <a:r>
              <a:rPr lang="en-US" dirty="0"/>
              <a:t>describe the types of photo editing</a:t>
            </a:r>
            <a:endParaRPr lang="de-DE" dirty="0"/>
          </a:p>
        </p:txBody>
      </p:sp>
      <p:sp>
        <p:nvSpPr>
          <p:cNvPr id="3" name="Inhaltsplatzhalter 2">
            <a:extLst>
              <a:ext uri="{FF2B5EF4-FFF2-40B4-BE49-F238E27FC236}">
                <a16:creationId xmlns:a16="http://schemas.microsoft.com/office/drawing/2014/main" id="{B1E578D4-A7ED-457E-9BFE-84541DA6B226}"/>
              </a:ext>
            </a:extLst>
          </p:cNvPr>
          <p:cNvSpPr>
            <a:spLocks noGrp="1"/>
          </p:cNvSpPr>
          <p:nvPr>
            <p:ph idx="1"/>
          </p:nvPr>
        </p:nvSpPr>
        <p:spPr/>
        <p:txBody>
          <a:bodyPr/>
          <a:lstStyle/>
          <a:p>
            <a:r>
              <a:rPr lang="en-US" dirty="0"/>
              <a:t>Simple photo-editing techniques include: Straighten: adjust the horizon of the photo Crop: trimming out a portion (usually peripheral) of the image to help draw attention to the subject or otherwise improve the composition</a:t>
            </a:r>
            <a:endParaRPr lang="de-DE" dirty="0"/>
          </a:p>
        </p:txBody>
      </p:sp>
      <p:pic>
        <p:nvPicPr>
          <p:cNvPr id="1026" name="Picture 2" descr="Bildergebnis für simple photo editing ">
            <a:extLst>
              <a:ext uri="{FF2B5EF4-FFF2-40B4-BE49-F238E27FC236}">
                <a16:creationId xmlns:a16="http://schemas.microsoft.com/office/drawing/2014/main" id="{F3DD2B96-6501-4E2D-B9E1-57827082DB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385549"/>
            <a:ext cx="5806710" cy="3472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078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9A452F-5B41-4AA3-B565-C4BC38FB84FD}"/>
              </a:ext>
            </a:extLst>
          </p:cNvPr>
          <p:cNvSpPr>
            <a:spLocks noGrp="1"/>
          </p:cNvSpPr>
          <p:nvPr>
            <p:ph type="title"/>
          </p:nvPr>
        </p:nvSpPr>
        <p:spPr>
          <a:xfrm>
            <a:off x="487960" y="1232059"/>
            <a:ext cx="8974822" cy="2196941"/>
          </a:xfrm>
        </p:spPr>
        <p:txBody>
          <a:bodyPr>
            <a:normAutofit fontScale="90000"/>
          </a:bodyPr>
          <a:lstStyle/>
          <a:p>
            <a:r>
              <a:rPr lang="de-DE" dirty="0"/>
              <a:t>All </a:t>
            </a:r>
            <a:r>
              <a:rPr lang="de-DE" dirty="0" err="1"/>
              <a:t>pepole</a:t>
            </a:r>
            <a:r>
              <a:rPr lang="de-DE" dirty="0"/>
              <a:t>  like </a:t>
            </a:r>
            <a:r>
              <a:rPr lang="de-DE" dirty="0" err="1"/>
              <a:t>photoshopping</a:t>
            </a:r>
            <a:r>
              <a:rPr lang="de-DE" dirty="0"/>
              <a:t> </a:t>
            </a:r>
            <a:r>
              <a:rPr lang="de-DE" dirty="0" err="1"/>
              <a:t>themselves</a:t>
            </a:r>
            <a:r>
              <a:rPr lang="de-DE" dirty="0"/>
              <a:t> </a:t>
            </a:r>
            <a:r>
              <a:rPr lang="de-DE" dirty="0" err="1"/>
              <a:t>because</a:t>
            </a:r>
            <a:r>
              <a:rPr lang="de-DE" dirty="0"/>
              <a:t> </a:t>
            </a:r>
            <a:r>
              <a:rPr lang="de-DE" dirty="0" err="1"/>
              <a:t>they</a:t>
            </a:r>
            <a:r>
              <a:rPr lang="de-DE" dirty="0"/>
              <a:t> </a:t>
            </a:r>
            <a:r>
              <a:rPr lang="de-DE" dirty="0" err="1"/>
              <a:t>belive</a:t>
            </a:r>
            <a:r>
              <a:rPr lang="de-DE" dirty="0"/>
              <a:t> </a:t>
            </a:r>
            <a:r>
              <a:rPr lang="de-DE" dirty="0" err="1"/>
              <a:t>that</a:t>
            </a:r>
            <a:r>
              <a:rPr lang="de-DE" dirty="0"/>
              <a:t> </a:t>
            </a:r>
            <a:r>
              <a:rPr lang="de-DE" dirty="0" err="1"/>
              <a:t>they</a:t>
            </a:r>
            <a:r>
              <a:rPr lang="de-DE" dirty="0"/>
              <a:t> </a:t>
            </a:r>
            <a:r>
              <a:rPr lang="de-DE" dirty="0" err="1"/>
              <a:t>can</a:t>
            </a:r>
            <a:r>
              <a:rPr lang="de-DE" dirty="0"/>
              <a:t> </a:t>
            </a:r>
            <a:r>
              <a:rPr lang="de-DE" dirty="0" err="1"/>
              <a:t>look</a:t>
            </a:r>
            <a:r>
              <a:rPr lang="de-DE" dirty="0"/>
              <a:t> </a:t>
            </a:r>
            <a:r>
              <a:rPr lang="de-DE" dirty="0" err="1"/>
              <a:t>better</a:t>
            </a:r>
            <a:r>
              <a:rPr lang="de-DE" dirty="0"/>
              <a:t> </a:t>
            </a:r>
            <a:r>
              <a:rPr lang="de-DE" dirty="0" err="1"/>
              <a:t>this</a:t>
            </a:r>
            <a:r>
              <a:rPr lang="de-DE" dirty="0"/>
              <a:t> </a:t>
            </a:r>
            <a:r>
              <a:rPr lang="de-DE" dirty="0" err="1"/>
              <a:t>way</a:t>
            </a:r>
            <a:r>
              <a:rPr lang="de-DE" dirty="0"/>
              <a:t> and </a:t>
            </a:r>
            <a:r>
              <a:rPr lang="de-DE" dirty="0" err="1"/>
              <a:t>more</a:t>
            </a:r>
            <a:r>
              <a:rPr lang="de-DE" dirty="0"/>
              <a:t> </a:t>
            </a:r>
            <a:r>
              <a:rPr lang="de-DE" dirty="0" err="1"/>
              <a:t>people</a:t>
            </a:r>
            <a:r>
              <a:rPr lang="de-DE" dirty="0"/>
              <a:t>  will like </a:t>
            </a:r>
            <a:r>
              <a:rPr lang="de-DE" dirty="0" err="1"/>
              <a:t>them</a:t>
            </a:r>
            <a:r>
              <a:rPr lang="de-DE" dirty="0"/>
              <a:t>. But </a:t>
            </a:r>
            <a:r>
              <a:rPr lang="de-DE" dirty="0" err="1"/>
              <a:t>that</a:t>
            </a:r>
            <a:r>
              <a:rPr lang="de-DE" dirty="0"/>
              <a:t> </a:t>
            </a:r>
            <a:r>
              <a:rPr lang="de-DE" dirty="0" err="1"/>
              <a:t>is</a:t>
            </a:r>
            <a:r>
              <a:rPr lang="de-DE" dirty="0"/>
              <a:t> not </a:t>
            </a:r>
            <a:r>
              <a:rPr lang="de-DE" dirty="0" err="1"/>
              <a:t>always</a:t>
            </a:r>
            <a:r>
              <a:rPr lang="de-DE" dirty="0"/>
              <a:t> </a:t>
            </a:r>
            <a:r>
              <a:rPr lang="de-DE" dirty="0" err="1"/>
              <a:t>true</a:t>
            </a:r>
            <a:r>
              <a:rPr lang="de-DE" dirty="0"/>
              <a:t>. Every </a:t>
            </a:r>
            <a:r>
              <a:rPr lang="de-DE" dirty="0" err="1"/>
              <a:t>person</a:t>
            </a:r>
            <a:r>
              <a:rPr lang="de-DE" dirty="0"/>
              <a:t> </a:t>
            </a:r>
            <a:r>
              <a:rPr lang="de-DE" dirty="0" err="1"/>
              <a:t>is</a:t>
            </a:r>
            <a:r>
              <a:rPr lang="de-DE" dirty="0"/>
              <a:t> different and </a:t>
            </a:r>
            <a:r>
              <a:rPr lang="de-DE" dirty="0" err="1"/>
              <a:t>beautiful</a:t>
            </a:r>
            <a:r>
              <a:rPr lang="de-DE" dirty="0"/>
              <a:t> in </a:t>
            </a:r>
            <a:r>
              <a:rPr lang="de-DE" dirty="0" err="1"/>
              <a:t>his</a:t>
            </a:r>
            <a:r>
              <a:rPr lang="de-DE" dirty="0"/>
              <a:t> own </a:t>
            </a:r>
            <a:r>
              <a:rPr lang="de-DE" dirty="0" err="1"/>
              <a:t>way.like</a:t>
            </a:r>
            <a:r>
              <a:rPr lang="de-DE" dirty="0"/>
              <a:t> a </a:t>
            </a:r>
            <a:r>
              <a:rPr lang="de-DE" dirty="0" err="1"/>
              <a:t>lot</a:t>
            </a:r>
            <a:r>
              <a:rPr lang="de-DE" dirty="0"/>
              <a:t> </a:t>
            </a:r>
            <a:r>
              <a:rPr lang="de-DE" dirty="0" err="1"/>
              <a:t>influencers</a:t>
            </a:r>
            <a:r>
              <a:rPr lang="de-DE" dirty="0"/>
              <a:t> </a:t>
            </a:r>
            <a:r>
              <a:rPr lang="de-DE" dirty="0" err="1"/>
              <a:t>for</a:t>
            </a:r>
            <a:r>
              <a:rPr lang="de-DE" dirty="0"/>
              <a:t> </a:t>
            </a:r>
            <a:r>
              <a:rPr lang="de-DE" dirty="0" err="1"/>
              <a:t>example</a:t>
            </a:r>
            <a:r>
              <a:rPr lang="de-DE" dirty="0"/>
              <a:t>: </a:t>
            </a:r>
          </a:p>
        </p:txBody>
      </p:sp>
      <p:pic>
        <p:nvPicPr>
          <p:cNvPr id="4098" name="Picture 2" descr="Bildergebnis für charlie d'amelio">
            <a:extLst>
              <a:ext uri="{FF2B5EF4-FFF2-40B4-BE49-F238E27FC236}">
                <a16:creationId xmlns:a16="http://schemas.microsoft.com/office/drawing/2014/main" id="{D4E25D77-DB82-490F-9760-EB183B627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66656"/>
            <a:ext cx="3700694" cy="3091343"/>
          </a:xfrm>
          <a:prstGeom prst="rect">
            <a:avLst/>
          </a:prstGeom>
          <a:noFill/>
          <a:extLst>
            <a:ext uri="{909E8E84-426E-40DD-AFC4-6F175D3DCCD1}">
              <a14:hiddenFill xmlns:a14="http://schemas.microsoft.com/office/drawing/2010/main">
                <a:solidFill>
                  <a:srgbClr val="FFFFFF"/>
                </a:solidFill>
              </a14:hiddenFill>
            </a:ext>
          </a:extLst>
        </p:spPr>
      </p:pic>
      <p:sp>
        <p:nvSpPr>
          <p:cNvPr id="6" name="Inhaltsplatzhalter 5">
            <a:extLst>
              <a:ext uri="{FF2B5EF4-FFF2-40B4-BE49-F238E27FC236}">
                <a16:creationId xmlns:a16="http://schemas.microsoft.com/office/drawing/2014/main" id="{BE1CC9F2-FC60-43A5-AE25-E8177F0467CD}"/>
              </a:ext>
            </a:extLst>
          </p:cNvPr>
          <p:cNvSpPr>
            <a:spLocks noGrp="1"/>
          </p:cNvSpPr>
          <p:nvPr>
            <p:ph idx="1"/>
          </p:nvPr>
        </p:nvSpPr>
        <p:spPr>
          <a:xfrm flipV="1">
            <a:off x="0" y="6766942"/>
            <a:ext cx="3939330" cy="182115"/>
          </a:xfrm>
        </p:spPr>
        <p:txBody>
          <a:bodyPr>
            <a:normAutofit fontScale="32500" lnSpcReduction="20000"/>
          </a:bodyPr>
          <a:lstStyle/>
          <a:p>
            <a:r>
              <a:rPr lang="de-DE" dirty="0"/>
              <a:t>.</a:t>
            </a:r>
          </a:p>
          <a:p>
            <a:endParaRPr lang="de-DE" dirty="0"/>
          </a:p>
        </p:txBody>
      </p:sp>
      <p:pic>
        <p:nvPicPr>
          <p:cNvPr id="4100" name="Picture 4" descr="Bildergebnis für kim kardashian">
            <a:extLst>
              <a:ext uri="{FF2B5EF4-FFF2-40B4-BE49-F238E27FC236}">
                <a16:creationId xmlns:a16="http://schemas.microsoft.com/office/drawing/2014/main" id="{FBF4D616-FB8E-4C1B-91F3-5D73AF2642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0694" y="3855002"/>
            <a:ext cx="194310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27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8D6483-36A7-44A7-9FFF-C837D6F69E84}"/>
              </a:ext>
            </a:extLst>
          </p:cNvPr>
          <p:cNvSpPr>
            <a:spLocks noGrp="1"/>
          </p:cNvSpPr>
          <p:nvPr>
            <p:ph type="title"/>
          </p:nvPr>
        </p:nvSpPr>
        <p:spPr>
          <a:xfrm>
            <a:off x="1156632" y="479147"/>
            <a:ext cx="9694178" cy="1293028"/>
          </a:xfrm>
        </p:spPr>
        <p:txBody>
          <a:bodyPr>
            <a:normAutofit fontScale="90000"/>
          </a:bodyPr>
          <a:lstStyle/>
          <a:p>
            <a:r>
              <a:rPr lang="de-DE" dirty="0" err="1"/>
              <a:t>What</a:t>
            </a:r>
            <a:r>
              <a:rPr lang="de-DE" dirty="0"/>
              <a:t> </a:t>
            </a:r>
            <a:r>
              <a:rPr lang="de-DE" dirty="0" err="1"/>
              <a:t>can</a:t>
            </a:r>
            <a:r>
              <a:rPr lang="de-DE" dirty="0"/>
              <a:t> </a:t>
            </a:r>
            <a:r>
              <a:rPr lang="de-DE" dirty="0" err="1"/>
              <a:t>we</a:t>
            </a:r>
            <a:r>
              <a:rPr lang="de-DE" dirty="0"/>
              <a:t> do </a:t>
            </a:r>
            <a:r>
              <a:rPr lang="de-DE" dirty="0" err="1"/>
              <a:t>as</a:t>
            </a:r>
            <a:r>
              <a:rPr lang="de-DE" dirty="0"/>
              <a:t> social </a:t>
            </a:r>
            <a:r>
              <a:rPr lang="de-DE" dirty="0" err="1"/>
              <a:t>media</a:t>
            </a:r>
            <a:r>
              <a:rPr lang="de-DE" dirty="0"/>
              <a:t> </a:t>
            </a:r>
            <a:r>
              <a:rPr lang="de-DE" dirty="0" err="1"/>
              <a:t>consuments</a:t>
            </a:r>
            <a:r>
              <a:rPr lang="de-DE" dirty="0"/>
              <a:t>  </a:t>
            </a:r>
            <a:r>
              <a:rPr lang="de-DE" dirty="0" err="1"/>
              <a:t>to</a:t>
            </a:r>
            <a:r>
              <a:rPr lang="de-DE" dirty="0"/>
              <a:t>  not </a:t>
            </a:r>
            <a:r>
              <a:rPr lang="de-DE" dirty="0" err="1"/>
              <a:t>let</a:t>
            </a:r>
            <a:r>
              <a:rPr lang="de-DE" dirty="0"/>
              <a:t> </a:t>
            </a:r>
            <a:r>
              <a:rPr lang="de-DE" dirty="0" err="1"/>
              <a:t>the</a:t>
            </a:r>
            <a:r>
              <a:rPr lang="de-DE" dirty="0"/>
              <a:t> </a:t>
            </a:r>
            <a:r>
              <a:rPr lang="de-DE" dirty="0" err="1"/>
              <a:t>images</a:t>
            </a:r>
            <a:r>
              <a:rPr lang="de-DE" dirty="0"/>
              <a:t> </a:t>
            </a:r>
            <a:r>
              <a:rPr lang="de-DE" dirty="0" err="1"/>
              <a:t>we</a:t>
            </a:r>
            <a:r>
              <a:rPr lang="de-DE" dirty="0"/>
              <a:t> </a:t>
            </a:r>
            <a:r>
              <a:rPr lang="de-DE" dirty="0" err="1"/>
              <a:t>see</a:t>
            </a:r>
            <a:r>
              <a:rPr lang="de-DE" dirty="0"/>
              <a:t> </a:t>
            </a:r>
            <a:r>
              <a:rPr lang="de-DE" dirty="0" err="1"/>
              <a:t>affect</a:t>
            </a:r>
            <a:r>
              <a:rPr lang="de-DE" dirty="0"/>
              <a:t> </a:t>
            </a:r>
            <a:r>
              <a:rPr lang="de-DE" dirty="0" err="1"/>
              <a:t>our</a:t>
            </a:r>
            <a:r>
              <a:rPr lang="de-DE" dirty="0"/>
              <a:t> </a:t>
            </a:r>
            <a:r>
              <a:rPr lang="de-DE" dirty="0" err="1"/>
              <a:t>self-estem</a:t>
            </a:r>
            <a:endParaRPr lang="de-DE" dirty="0"/>
          </a:p>
        </p:txBody>
      </p:sp>
      <p:sp>
        <p:nvSpPr>
          <p:cNvPr id="3" name="Inhaltsplatzhalter 2">
            <a:extLst>
              <a:ext uri="{FF2B5EF4-FFF2-40B4-BE49-F238E27FC236}">
                <a16:creationId xmlns:a16="http://schemas.microsoft.com/office/drawing/2014/main" id="{1C28557E-307E-4D93-881C-2FFC6D464033}"/>
              </a:ext>
            </a:extLst>
          </p:cNvPr>
          <p:cNvSpPr>
            <a:spLocks noGrp="1"/>
          </p:cNvSpPr>
          <p:nvPr>
            <p:ph idx="1"/>
          </p:nvPr>
        </p:nvSpPr>
        <p:spPr>
          <a:xfrm>
            <a:off x="593521" y="1998678"/>
            <a:ext cx="10820400" cy="2363598"/>
          </a:xfrm>
        </p:spPr>
        <p:txBody>
          <a:bodyPr/>
          <a:lstStyle/>
          <a:p>
            <a:r>
              <a:rPr lang="de-DE" dirty="0"/>
              <a:t>The </a:t>
            </a:r>
            <a:r>
              <a:rPr lang="de-DE" dirty="0" err="1"/>
              <a:t>school</a:t>
            </a:r>
            <a:r>
              <a:rPr lang="de-DE" dirty="0"/>
              <a:t> </a:t>
            </a:r>
            <a:r>
              <a:rPr lang="de-DE" dirty="0" err="1"/>
              <a:t>can</a:t>
            </a:r>
            <a:r>
              <a:rPr lang="de-DE" dirty="0"/>
              <a:t> </a:t>
            </a:r>
            <a:r>
              <a:rPr lang="de-DE" dirty="0" err="1"/>
              <a:t>help</a:t>
            </a:r>
            <a:r>
              <a:rPr lang="de-DE" dirty="0"/>
              <a:t> </a:t>
            </a:r>
            <a:r>
              <a:rPr lang="de-DE" dirty="0" err="1"/>
              <a:t>by</a:t>
            </a:r>
            <a:r>
              <a:rPr lang="de-DE" dirty="0"/>
              <a:t> </a:t>
            </a:r>
            <a:r>
              <a:rPr lang="de-DE" dirty="0" err="1"/>
              <a:t>promoting</a:t>
            </a:r>
            <a:r>
              <a:rPr lang="de-DE" dirty="0"/>
              <a:t> </a:t>
            </a:r>
            <a:r>
              <a:rPr lang="de-DE" dirty="0" err="1"/>
              <a:t>the</a:t>
            </a:r>
            <a:r>
              <a:rPr lang="de-DE" dirty="0"/>
              <a:t> </a:t>
            </a:r>
            <a:r>
              <a:rPr lang="de-DE" dirty="0" err="1"/>
              <a:t>right</a:t>
            </a:r>
            <a:r>
              <a:rPr lang="de-DE" dirty="0"/>
              <a:t> </a:t>
            </a:r>
            <a:r>
              <a:rPr lang="de-DE" dirty="0" err="1"/>
              <a:t>role</a:t>
            </a:r>
            <a:r>
              <a:rPr lang="de-DE" dirty="0"/>
              <a:t> </a:t>
            </a:r>
            <a:r>
              <a:rPr lang="de-DE" dirty="0" err="1"/>
              <a:t>models</a:t>
            </a:r>
            <a:r>
              <a:rPr lang="de-DE" dirty="0"/>
              <a:t> and </a:t>
            </a:r>
            <a:r>
              <a:rPr lang="de-DE" dirty="0" err="1"/>
              <a:t>by</a:t>
            </a:r>
            <a:r>
              <a:rPr lang="de-DE" dirty="0"/>
              <a:t> </a:t>
            </a:r>
            <a:r>
              <a:rPr lang="de-DE" dirty="0" err="1"/>
              <a:t>makind</a:t>
            </a:r>
            <a:r>
              <a:rPr lang="de-DE" dirty="0"/>
              <a:t> </a:t>
            </a:r>
            <a:r>
              <a:rPr lang="de-DE" dirty="0" err="1"/>
              <a:t>sure</a:t>
            </a:r>
            <a:r>
              <a:rPr lang="de-DE" dirty="0"/>
              <a:t> </a:t>
            </a:r>
            <a:r>
              <a:rPr lang="de-DE" dirty="0" err="1"/>
              <a:t>that</a:t>
            </a:r>
            <a:r>
              <a:rPr lang="de-DE" dirty="0"/>
              <a:t> </a:t>
            </a:r>
            <a:r>
              <a:rPr lang="de-DE" dirty="0" err="1"/>
              <a:t>they</a:t>
            </a:r>
            <a:r>
              <a:rPr lang="de-DE" dirty="0"/>
              <a:t> </a:t>
            </a:r>
            <a:r>
              <a:rPr lang="de-DE" dirty="0" err="1"/>
              <a:t>have</a:t>
            </a:r>
            <a:r>
              <a:rPr lang="de-DE" dirty="0"/>
              <a:t> </a:t>
            </a:r>
            <a:r>
              <a:rPr lang="de-DE" dirty="0" err="1"/>
              <a:t>transmitted</a:t>
            </a:r>
            <a:r>
              <a:rPr lang="de-DE" dirty="0"/>
              <a:t> </a:t>
            </a:r>
            <a:r>
              <a:rPr lang="de-DE" dirty="0" err="1"/>
              <a:t>the</a:t>
            </a:r>
            <a:r>
              <a:rPr lang="de-DE" dirty="0"/>
              <a:t> </a:t>
            </a:r>
            <a:r>
              <a:rPr lang="de-DE" dirty="0" err="1"/>
              <a:t>right</a:t>
            </a:r>
            <a:r>
              <a:rPr lang="de-DE" dirty="0"/>
              <a:t> </a:t>
            </a:r>
            <a:r>
              <a:rPr lang="de-DE" dirty="0" err="1"/>
              <a:t>values</a:t>
            </a:r>
            <a:r>
              <a:rPr lang="de-DE" dirty="0"/>
              <a:t> </a:t>
            </a:r>
            <a:r>
              <a:rPr lang="de-DE" dirty="0" err="1"/>
              <a:t>to</a:t>
            </a:r>
            <a:r>
              <a:rPr lang="de-DE" dirty="0"/>
              <a:t> </a:t>
            </a:r>
            <a:r>
              <a:rPr lang="de-DE" dirty="0" err="1"/>
              <a:t>the</a:t>
            </a:r>
            <a:r>
              <a:rPr lang="de-DE" dirty="0"/>
              <a:t> </a:t>
            </a:r>
            <a:r>
              <a:rPr lang="de-DE" dirty="0" err="1"/>
              <a:t>children</a:t>
            </a:r>
            <a:r>
              <a:rPr lang="de-DE" dirty="0"/>
              <a:t> so </a:t>
            </a:r>
            <a:r>
              <a:rPr lang="de-DE" dirty="0" err="1"/>
              <a:t>that</a:t>
            </a:r>
            <a:r>
              <a:rPr lang="de-DE" dirty="0"/>
              <a:t> </a:t>
            </a:r>
            <a:r>
              <a:rPr lang="de-DE" dirty="0" err="1"/>
              <a:t>they</a:t>
            </a:r>
            <a:r>
              <a:rPr lang="de-DE" dirty="0"/>
              <a:t> </a:t>
            </a:r>
            <a:r>
              <a:rPr lang="de-DE" dirty="0" err="1"/>
              <a:t>have</a:t>
            </a:r>
            <a:r>
              <a:rPr lang="de-DE" dirty="0"/>
              <a:t> </a:t>
            </a:r>
            <a:r>
              <a:rPr lang="de-DE" dirty="0" err="1"/>
              <a:t>the</a:t>
            </a:r>
            <a:r>
              <a:rPr lang="de-DE" dirty="0"/>
              <a:t> </a:t>
            </a:r>
            <a:r>
              <a:rPr lang="de-DE" dirty="0" err="1"/>
              <a:t>ability</a:t>
            </a:r>
            <a:r>
              <a:rPr lang="de-DE" dirty="0"/>
              <a:t> </a:t>
            </a:r>
            <a:r>
              <a:rPr lang="de-DE" dirty="0" err="1"/>
              <a:t>to</a:t>
            </a:r>
            <a:r>
              <a:rPr lang="de-DE" dirty="0"/>
              <a:t> </a:t>
            </a:r>
            <a:r>
              <a:rPr lang="de-DE" dirty="0" err="1"/>
              <a:t>judge</a:t>
            </a:r>
            <a:r>
              <a:rPr lang="de-DE" dirty="0"/>
              <a:t>  </a:t>
            </a:r>
            <a:r>
              <a:rPr lang="de-DE" dirty="0" err="1"/>
              <a:t>by</a:t>
            </a:r>
            <a:r>
              <a:rPr lang="de-DE" dirty="0"/>
              <a:t> </a:t>
            </a:r>
            <a:r>
              <a:rPr lang="de-DE" dirty="0" err="1"/>
              <a:t>themselves</a:t>
            </a:r>
            <a:r>
              <a:rPr lang="de-DE" dirty="0"/>
              <a:t> </a:t>
            </a:r>
            <a:r>
              <a:rPr lang="de-DE" dirty="0" err="1"/>
              <a:t>what</a:t>
            </a:r>
            <a:r>
              <a:rPr lang="de-DE" dirty="0"/>
              <a:t> </a:t>
            </a:r>
            <a:r>
              <a:rPr lang="de-DE" dirty="0" err="1"/>
              <a:t>is</a:t>
            </a:r>
            <a:r>
              <a:rPr lang="de-DE" dirty="0"/>
              <a:t> </a:t>
            </a:r>
            <a:r>
              <a:rPr lang="de-DE" dirty="0" err="1"/>
              <a:t>right</a:t>
            </a:r>
            <a:r>
              <a:rPr lang="de-DE" dirty="0"/>
              <a:t> and </a:t>
            </a:r>
            <a:r>
              <a:rPr lang="de-DE" dirty="0" err="1"/>
              <a:t>what</a:t>
            </a:r>
            <a:r>
              <a:rPr lang="de-DE" dirty="0"/>
              <a:t> </a:t>
            </a:r>
            <a:r>
              <a:rPr lang="de-DE" dirty="0" err="1"/>
              <a:t>is</a:t>
            </a:r>
            <a:r>
              <a:rPr lang="de-DE" dirty="0"/>
              <a:t> </a:t>
            </a:r>
            <a:r>
              <a:rPr lang="de-DE" dirty="0" err="1"/>
              <a:t>wrong</a:t>
            </a:r>
            <a:r>
              <a:rPr lang="de-DE" dirty="0"/>
              <a:t>.</a:t>
            </a:r>
          </a:p>
          <a:p>
            <a:r>
              <a:rPr lang="de-DE" dirty="0" err="1"/>
              <a:t>Moreover</a:t>
            </a:r>
            <a:r>
              <a:rPr lang="de-DE" dirty="0"/>
              <a:t> </a:t>
            </a:r>
            <a:r>
              <a:rPr lang="de-DE" dirty="0" err="1"/>
              <a:t>the</a:t>
            </a:r>
            <a:r>
              <a:rPr lang="de-DE" dirty="0"/>
              <a:t> </a:t>
            </a:r>
            <a:r>
              <a:rPr lang="de-DE" dirty="0" err="1"/>
              <a:t>society</a:t>
            </a:r>
            <a:r>
              <a:rPr lang="de-DE" dirty="0"/>
              <a:t> </a:t>
            </a:r>
            <a:r>
              <a:rPr lang="de-DE" dirty="0" err="1"/>
              <a:t>should</a:t>
            </a:r>
            <a:r>
              <a:rPr lang="de-DE" dirty="0"/>
              <a:t> </a:t>
            </a:r>
            <a:r>
              <a:rPr lang="de-DE" dirty="0" err="1"/>
              <a:t>control</a:t>
            </a:r>
            <a:r>
              <a:rPr lang="de-DE" dirty="0"/>
              <a:t> </a:t>
            </a:r>
            <a:r>
              <a:rPr lang="de-DE" dirty="0" err="1"/>
              <a:t>what</a:t>
            </a:r>
            <a:r>
              <a:rPr lang="de-DE" dirty="0"/>
              <a:t> </a:t>
            </a:r>
            <a:r>
              <a:rPr lang="de-DE" dirty="0" err="1"/>
              <a:t>the</a:t>
            </a:r>
            <a:r>
              <a:rPr lang="de-DE" dirty="0"/>
              <a:t> </a:t>
            </a:r>
            <a:r>
              <a:rPr lang="de-DE" dirty="0" err="1"/>
              <a:t>kids</a:t>
            </a:r>
            <a:r>
              <a:rPr lang="de-DE" dirty="0"/>
              <a:t> </a:t>
            </a:r>
            <a:r>
              <a:rPr lang="de-DE" dirty="0" err="1"/>
              <a:t>are</a:t>
            </a:r>
            <a:r>
              <a:rPr lang="de-DE" dirty="0"/>
              <a:t> </a:t>
            </a:r>
            <a:r>
              <a:rPr lang="de-DE" dirty="0" err="1"/>
              <a:t>able</a:t>
            </a:r>
            <a:r>
              <a:rPr lang="de-DE" dirty="0"/>
              <a:t> </a:t>
            </a:r>
            <a:r>
              <a:rPr lang="de-DE" dirty="0" err="1"/>
              <a:t>to</a:t>
            </a:r>
            <a:r>
              <a:rPr lang="de-DE" dirty="0"/>
              <a:t> </a:t>
            </a:r>
            <a:r>
              <a:rPr lang="de-DE" dirty="0" err="1"/>
              <a:t>see</a:t>
            </a:r>
            <a:r>
              <a:rPr lang="de-DE" dirty="0"/>
              <a:t> </a:t>
            </a:r>
            <a:r>
              <a:rPr lang="de-DE" dirty="0" err="1"/>
              <a:t>since</a:t>
            </a:r>
            <a:r>
              <a:rPr lang="de-DE" dirty="0"/>
              <a:t> </a:t>
            </a:r>
            <a:r>
              <a:rPr lang="de-DE" dirty="0" err="1"/>
              <a:t>they</a:t>
            </a:r>
            <a:r>
              <a:rPr lang="de-DE" dirty="0"/>
              <a:t> </a:t>
            </a:r>
            <a:r>
              <a:rPr lang="de-DE" dirty="0" err="1"/>
              <a:t>are</a:t>
            </a:r>
            <a:r>
              <a:rPr lang="de-DE" dirty="0"/>
              <a:t> </a:t>
            </a:r>
            <a:r>
              <a:rPr lang="de-DE" dirty="0" err="1"/>
              <a:t>young</a:t>
            </a:r>
            <a:r>
              <a:rPr lang="de-DE" dirty="0"/>
              <a:t> and  </a:t>
            </a:r>
            <a:r>
              <a:rPr lang="de-DE" dirty="0" err="1"/>
              <a:t>they</a:t>
            </a:r>
            <a:r>
              <a:rPr lang="de-DE" dirty="0"/>
              <a:t> </a:t>
            </a:r>
            <a:r>
              <a:rPr lang="de-DE" dirty="0" err="1"/>
              <a:t>have</a:t>
            </a:r>
            <a:r>
              <a:rPr lang="de-DE" dirty="0"/>
              <a:t> not </a:t>
            </a:r>
            <a:r>
              <a:rPr lang="de-DE" dirty="0" err="1"/>
              <a:t>already</a:t>
            </a:r>
            <a:r>
              <a:rPr lang="de-DE" dirty="0"/>
              <a:t> </a:t>
            </a:r>
            <a:r>
              <a:rPr lang="de-DE" dirty="0" err="1"/>
              <a:t>developped</a:t>
            </a:r>
            <a:r>
              <a:rPr lang="de-DE" dirty="0"/>
              <a:t> </a:t>
            </a:r>
            <a:r>
              <a:rPr lang="de-DE" dirty="0" err="1"/>
              <a:t>their</a:t>
            </a:r>
            <a:r>
              <a:rPr lang="de-DE" dirty="0"/>
              <a:t> </a:t>
            </a:r>
            <a:r>
              <a:rPr lang="de-DE" dirty="0" err="1"/>
              <a:t>critical</a:t>
            </a:r>
            <a:r>
              <a:rPr lang="de-DE" dirty="0"/>
              <a:t> </a:t>
            </a:r>
            <a:r>
              <a:rPr lang="de-DE" dirty="0" err="1"/>
              <a:t>skills</a:t>
            </a:r>
            <a:r>
              <a:rPr lang="de-DE" dirty="0"/>
              <a:t>.</a:t>
            </a:r>
          </a:p>
        </p:txBody>
      </p:sp>
      <p:pic>
        <p:nvPicPr>
          <p:cNvPr id="6" name="Grafik 5">
            <a:extLst>
              <a:ext uri="{FF2B5EF4-FFF2-40B4-BE49-F238E27FC236}">
                <a16:creationId xmlns:a16="http://schemas.microsoft.com/office/drawing/2014/main" id="{9803E240-6A09-465A-A330-D8B683016BFC}"/>
              </a:ext>
            </a:extLst>
          </p:cNvPr>
          <p:cNvPicPr>
            <a:picLocks noChangeAspect="1"/>
          </p:cNvPicPr>
          <p:nvPr/>
        </p:nvPicPr>
        <p:blipFill>
          <a:blip r:embed="rId2"/>
          <a:stretch>
            <a:fillRect/>
          </a:stretch>
        </p:blipFill>
        <p:spPr>
          <a:xfrm>
            <a:off x="83191" y="3699545"/>
            <a:ext cx="3032620" cy="3032620"/>
          </a:xfrm>
          <a:prstGeom prst="rect">
            <a:avLst/>
          </a:prstGeom>
        </p:spPr>
      </p:pic>
      <p:pic>
        <p:nvPicPr>
          <p:cNvPr id="7" name="Grafik 6">
            <a:extLst>
              <a:ext uri="{FF2B5EF4-FFF2-40B4-BE49-F238E27FC236}">
                <a16:creationId xmlns:a16="http://schemas.microsoft.com/office/drawing/2014/main" id="{EEBE9A40-1B39-4A3C-A3B3-EF63EBE029E3}"/>
              </a:ext>
            </a:extLst>
          </p:cNvPr>
          <p:cNvPicPr>
            <a:picLocks noChangeAspect="1"/>
          </p:cNvPicPr>
          <p:nvPr/>
        </p:nvPicPr>
        <p:blipFill>
          <a:blip r:embed="rId3"/>
          <a:stretch>
            <a:fillRect/>
          </a:stretch>
        </p:blipFill>
        <p:spPr>
          <a:xfrm>
            <a:off x="5975758" y="3844849"/>
            <a:ext cx="3743847" cy="2534004"/>
          </a:xfrm>
          <a:prstGeom prst="rect">
            <a:avLst/>
          </a:prstGeom>
        </p:spPr>
      </p:pic>
    </p:spTree>
    <p:extLst>
      <p:ext uri="{BB962C8B-B14F-4D97-AF65-F5344CB8AC3E}">
        <p14:creationId xmlns:p14="http://schemas.microsoft.com/office/powerpoint/2010/main" val="4043012654"/>
      </p:ext>
    </p:extLst>
  </p:cSld>
  <p:clrMapOvr>
    <a:masterClrMapping/>
  </p:clrMapOvr>
</p:sld>
</file>

<file path=ppt/theme/theme1.xml><?xml version="1.0" encoding="utf-8"?>
<a:theme xmlns:a="http://schemas.openxmlformats.org/drawingml/2006/main" name="Kondensstreifen">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TM04033937[[fn=Kondensstreifen ]]</Template>
  <TotalTime>0</TotalTime>
  <Words>214</Words>
  <Application>Microsoft Office PowerPoint</Application>
  <PresentationFormat>Breitbild</PresentationFormat>
  <Paragraphs>12</Paragraphs>
  <Slides>5</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5</vt:i4>
      </vt:variant>
    </vt:vector>
  </HeadingPairs>
  <TitlesOfParts>
    <vt:vector size="8" baseType="lpstr">
      <vt:lpstr>Arial</vt:lpstr>
      <vt:lpstr>Century Gothic</vt:lpstr>
      <vt:lpstr>Kondensstreifen</vt:lpstr>
      <vt:lpstr>THE INFLUENCE OF SOCIAL IN PEOPLE‘S LIVES </vt:lpstr>
      <vt:lpstr>explain how social media contributes to selfie culture</vt:lpstr>
      <vt:lpstr>describe the types of photo editing</vt:lpstr>
      <vt:lpstr>All pepole  like photoshopping themselves because they belive that they can look better this way and more people  will like them. But that is not always true. Every person is different and beautiful in his own way.like a lot influencers for example: </vt:lpstr>
      <vt:lpstr>What can we do as social media consuments  to  not let the images we see affect our self-estem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Schüler</dc:creator>
  <cp:lastModifiedBy>Schüler</cp:lastModifiedBy>
  <cp:revision>8</cp:revision>
  <dcterms:created xsi:type="dcterms:W3CDTF">2022-05-04T08:03:30Z</dcterms:created>
  <dcterms:modified xsi:type="dcterms:W3CDTF">2022-05-04T09:58:39Z</dcterms:modified>
</cp:coreProperties>
</file>