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3" roundtripDataSignature="AMtx7miKlRnTtq+XKqNLTVlR0mq7Gu0o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457200" y="-285776"/>
            <a:ext cx="8229600" cy="17034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/>
              <a:t>Erasmus+</a:t>
            </a:r>
            <a:endParaRPr sz="3600"/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7358082" y="4857760"/>
            <a:ext cx="1328718" cy="1268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857232"/>
            <a:ext cx="8286808" cy="564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472" y="1785926"/>
            <a:ext cx="4403204" cy="24717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type="ctrTitle"/>
          </p:nvPr>
        </p:nvSpPr>
        <p:spPr>
          <a:xfrm>
            <a:off x="-3143304" y="1"/>
            <a:ext cx="12287304" cy="1785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/>
              <a:t>Zurawica, Poland</a:t>
            </a:r>
            <a:endParaRPr sz="3200"/>
          </a:p>
        </p:txBody>
      </p:sp>
      <p:sp>
        <p:nvSpPr>
          <p:cNvPr id="93" name="Google Shape;93;p2"/>
          <p:cNvSpPr txBox="1"/>
          <p:nvPr>
            <p:ph idx="1" type="subTitle"/>
          </p:nvPr>
        </p:nvSpPr>
        <p:spPr>
          <a:xfrm>
            <a:off x="2500298" y="1785926"/>
            <a:ext cx="8286808" cy="3852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>
                <a:solidFill>
                  <a:schemeClr val="dk1"/>
                </a:solidFill>
              </a:rPr>
              <a:t>Skola Podstawowa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>
                <a:solidFill>
                  <a:schemeClr val="dk1"/>
                </a:solidFill>
              </a:rPr>
              <a:t> Buszkowicach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14752"/>
            <a:ext cx="2991569" cy="2681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 las imágenes de origen"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3214686"/>
            <a:ext cx="3961615" cy="2538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r las imágenes de origen"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1357298"/>
            <a:ext cx="5119722" cy="287984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>
            <p:ph type="title"/>
          </p:nvPr>
        </p:nvSpPr>
        <p:spPr>
          <a:xfrm>
            <a:off x="-3429056" y="-285776"/>
            <a:ext cx="14144724" cy="3786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/>
              <a:t>Worth an der Donau, Germany</a:t>
            </a:r>
            <a:br>
              <a:rPr lang="es-ES" sz="2800"/>
            </a:br>
            <a:br>
              <a:rPr b="1" lang="es-ES" sz="2400"/>
            </a:br>
            <a:r>
              <a:rPr b="1" lang="es-ES" sz="2400"/>
              <a:t>                                                                                                        </a:t>
            </a:r>
            <a:r>
              <a:rPr lang="es-ES" sz="2800"/>
              <a:t>Mittelschule Worth</a:t>
            </a:r>
            <a:br>
              <a:rPr lang="es-ES" sz="2400"/>
            </a:br>
            <a:br>
              <a:rPr b="1" lang="es-ES" sz="2400"/>
            </a:br>
            <a:endParaRPr b="1" sz="2400"/>
          </a:p>
        </p:txBody>
      </p:sp>
      <p:pic>
        <p:nvPicPr>
          <p:cNvPr descr="Ver las imágenes de origen" id="102" name="Google Shape;102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8" y="2928934"/>
            <a:ext cx="4310807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-2643238" y="274638"/>
            <a:ext cx="10072758" cy="796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/>
              <a:t>Valsequillo, Spain</a:t>
            </a:r>
            <a:endParaRPr sz="3200"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6072198" y="1428736"/>
            <a:ext cx="2614602" cy="4697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/>
              <a:t>IES valsequillo</a:t>
            </a:r>
            <a:endParaRPr sz="2800"/>
          </a:p>
        </p:txBody>
      </p:sp>
      <p:pic>
        <p:nvPicPr>
          <p:cNvPr descr="Ver las imágenes de origen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1000108"/>
            <a:ext cx="542925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 las imágenes de origen"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8" y="2857496"/>
            <a:ext cx="4214842" cy="307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728"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9190" y="4214818"/>
            <a:ext cx="3773429" cy="212115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>
            <p:ph type="title"/>
          </p:nvPr>
        </p:nvSpPr>
        <p:spPr>
          <a:xfrm>
            <a:off x="-2714676" y="-1143032"/>
            <a:ext cx="12758831" cy="4643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/>
              <a:t>Kato achaia,  Greece                              </a:t>
            </a:r>
            <a:br>
              <a:rPr lang="es-ES" sz="3200"/>
            </a:br>
            <a:r>
              <a:rPr lang="es-ES" sz="3200"/>
              <a:t>                                                                 </a:t>
            </a:r>
            <a:r>
              <a:rPr lang="es-ES" sz="2800"/>
              <a:t>Geniko Lykeio Kato</a:t>
            </a:r>
            <a:br>
              <a:rPr lang="es-ES" sz="2800"/>
            </a:br>
            <a:r>
              <a:rPr lang="es-ES" sz="2800"/>
              <a:t>                                                                        Achaias</a:t>
            </a:r>
            <a:endParaRPr sz="2800"/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5643570" y="4857760"/>
            <a:ext cx="45719" cy="45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Ver las imágenes de origen"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0" y="1500174"/>
            <a:ext cx="5214974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457200" y="274638"/>
            <a:ext cx="4257676" cy="1296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/>
              <a:t>Vik, Iceland</a:t>
            </a:r>
            <a:endParaRPr sz="3200"/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5857884" y="857232"/>
            <a:ext cx="2828916" cy="5268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/>
              <a:t>Vikurskoli</a:t>
            </a:r>
            <a:endParaRPr sz="2800"/>
          </a:p>
        </p:txBody>
      </p:sp>
      <p:pic>
        <p:nvPicPr>
          <p:cNvPr descr="Ver las imágenes de origen"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2857496"/>
            <a:ext cx="4881592" cy="3486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 las imágenes de origen" id="126" name="Google Shape;12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7752" y="1928802"/>
            <a:ext cx="3810000" cy="224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457200" y="274638"/>
            <a:ext cx="6115064" cy="1154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/>
              <a:t>Helsinki, Finland</a:t>
            </a:r>
            <a:endParaRPr sz="3200"/>
          </a:p>
        </p:txBody>
      </p:sp>
      <p:sp>
        <p:nvSpPr>
          <p:cNvPr id="132" name="Google Shape;132;p7"/>
          <p:cNvSpPr txBox="1"/>
          <p:nvPr>
            <p:ph idx="1" type="body"/>
          </p:nvPr>
        </p:nvSpPr>
        <p:spPr>
          <a:xfrm>
            <a:off x="6143636" y="1500174"/>
            <a:ext cx="5800708" cy="5811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/>
              <a:t>Helsingin Uusi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/>
              <a:t> Yhteiskoulu</a:t>
            </a:r>
            <a:endParaRPr sz="2800"/>
          </a:p>
        </p:txBody>
      </p:sp>
      <p:pic>
        <p:nvPicPr>
          <p:cNvPr descr="Ver las imágenes de origen"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1500174"/>
            <a:ext cx="5587955" cy="314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 las imágenes de origen" id="134" name="Google Shape;1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8" y="3286124"/>
            <a:ext cx="3800470" cy="237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2020-11-08T19:43:27Z</dcterms:created>
  <dc:creator>User</dc:creator>
</cp:coreProperties>
</file>