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matic SC"/>
      <p:regular r:id="rId14"/>
      <p:bold r:id="rId15"/>
    </p:embeddedFont>
    <p:embeddedFont>
      <p:font typeface="Source Code Pr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bold.fntdata"/><Relationship Id="rId14" Type="http://schemas.openxmlformats.org/officeDocument/2006/relationships/font" Target="fonts/AmaticSC-regular.fntdata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cec272af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cec272af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cec272af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cec272af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e7f86b0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e7f86b0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e7f86b00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e7f86b00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e7f86b00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e7f86b00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ed50574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ed50574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ed50574c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ed50574c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learningapps.org/display?v=pup90y0ma20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learningapps.org/display?v=pa98rrt5v20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59550" y="-325225"/>
            <a:ext cx="8520600" cy="274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elizabeth blackburn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9975"/>
            <a:ext cx="8520600" cy="7062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Àneu Torrelles &amp; Júlia Casanovas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0838" y="1621400"/>
            <a:ext cx="2518025" cy="17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INDEX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Early life.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Telomerase.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Objectives of the research.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Prizes.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1375" y="2199924"/>
            <a:ext cx="1735225" cy="2602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EARLY LIFE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26ºth of November of 1948 in Australia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Married with John Sedat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She studied biochemistry in the University of Melbourne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She discovered the telomerase in 1984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075" y="2812075"/>
            <a:ext cx="3606800" cy="202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WHAT’S TELOMERASE?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s">
                <a:solidFill>
                  <a:srgbClr val="666666"/>
                </a:solidFill>
              </a:rPr>
              <a:t>Essential part of human cells that affect how our cells grow.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s">
                <a:solidFill>
                  <a:srgbClr val="666666"/>
                </a:solidFill>
              </a:rPr>
              <a:t>Are the caps at the end of each strand of DNA.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s">
                <a:solidFill>
                  <a:srgbClr val="666666"/>
                </a:solidFill>
              </a:rPr>
              <a:t>Protect our chromosomes.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050" y="2571750"/>
            <a:ext cx="3236500" cy="235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why was important the elizabeth research?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/>
              <a:t>Her objectives were: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-Stu</a:t>
            </a:r>
            <a:r>
              <a:rPr lang="es">
                <a:solidFill>
                  <a:srgbClr val="666666"/>
                </a:solidFill>
              </a:rPr>
              <a:t>dy</a:t>
            </a:r>
            <a:r>
              <a:rPr lang="es">
                <a:solidFill>
                  <a:srgbClr val="666666"/>
                </a:solidFill>
              </a:rPr>
              <a:t> the structural stability of chromosomes in eukaryotic cells.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-Stud</a:t>
            </a:r>
            <a:r>
              <a:rPr lang="es">
                <a:solidFill>
                  <a:srgbClr val="666666"/>
                </a:solidFill>
              </a:rPr>
              <a:t>y</a:t>
            </a:r>
            <a:r>
              <a:rPr lang="es">
                <a:solidFill>
                  <a:srgbClr val="666666"/>
                </a:solidFill>
              </a:rPr>
              <a:t> the cell division 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-Control the cell life time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2050" y="3488800"/>
            <a:ext cx="1963950" cy="147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1526" y="2239350"/>
            <a:ext cx="2553300" cy="170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SOME PRIZES THAT SHE HAS WON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21912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s">
                <a:solidFill>
                  <a:srgbClr val="666666"/>
                </a:solidFill>
              </a:rPr>
              <a:t>Medicine nobel prize (2009)</a:t>
            </a:r>
            <a:endParaRPr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s">
                <a:solidFill>
                  <a:srgbClr val="666666"/>
                </a:solidFill>
              </a:rPr>
              <a:t>National chemistry academy of United States price (1990)</a:t>
            </a:r>
            <a:endParaRPr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s">
                <a:solidFill>
                  <a:srgbClr val="666666"/>
                </a:solidFill>
              </a:rPr>
              <a:t>Louisa Gross prize (2007)</a:t>
            </a:r>
            <a:endParaRPr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0801" y="2447400"/>
            <a:ext cx="1890276" cy="238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LINK OF THE FIRST GAME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3364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Here you have our memory game: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https://learningapps.org/display?v=pup90y0ma20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4">
            <a:alphaModFix/>
          </a:blip>
          <a:srcRect b="26126" l="12294" r="11247" t="13072"/>
          <a:stretch/>
        </p:blipFill>
        <p:spPr>
          <a:xfrm>
            <a:off x="1930950" y="2340750"/>
            <a:ext cx="5617149" cy="24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LINK OF THE SECOND GAME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Here you have the link of the second game that we have done.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https://learningapps.org/display?v=pa98rrt5v20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4">
            <a:alphaModFix/>
          </a:blip>
          <a:srcRect b="7594" l="11054" r="10984" t="12129"/>
          <a:stretch/>
        </p:blipFill>
        <p:spPr>
          <a:xfrm>
            <a:off x="3621650" y="2126800"/>
            <a:ext cx="5210651" cy="30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