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1.xml"/><Relationship Id="rId18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ed37d1b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ed37d1b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a66fe97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6a66fe97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a66fe97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a66fe97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7e59d82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7e59d82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7e59d82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7e59d82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e7e59d82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e7e59d82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7e59d82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e7e59d82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7e59d82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7e59d82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d37d1b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d37d1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earningapps.org/display?v=pyrdqr9ha20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open?id=1pQOI9GK0m4Kw8h-cHIC2edsIniTNCgXmduCTHiHHUEc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ROSALIND FRANKLIN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 Abril Isant and Bèrta Molas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643700"/>
            <a:ext cx="8019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PLAY THIS GAME TO SEE IF YOU HAVE UNDERSTOOD!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399400"/>
            <a:ext cx="74994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https://learningapps.org/display?v=pyrdqr9ha20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275" y="2086175"/>
            <a:ext cx="3163099" cy="31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65500" y="1610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BIOGRAPHY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265500" y="1732175"/>
            <a:ext cx="4045200" cy="20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25th July 1920 - 16th April 1958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London, 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Muriel Waley ♡ Arthur  Franklin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David, Rosalind, Roland, Colin, Jenifer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137" y="724200"/>
            <a:ext cx="4259725" cy="35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STUDIES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4520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Economica"/>
                <a:ea typeface="Economica"/>
                <a:cs typeface="Economica"/>
                <a:sym typeface="Economica"/>
              </a:rPr>
              <a:t>Elementary:</a:t>
            </a:r>
            <a:endParaRPr b="1"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North London Collegiate School &amp; Newham College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997325" y="315925"/>
            <a:ext cx="3999900" cy="41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Economica"/>
                <a:ea typeface="Economica"/>
                <a:cs typeface="Economica"/>
                <a:sym typeface="Economica"/>
              </a:rPr>
              <a:t>University</a:t>
            </a:r>
            <a:endParaRPr b="1"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Cambridge University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800">
                <a:latin typeface="Economica"/>
                <a:ea typeface="Economica"/>
                <a:cs typeface="Economica"/>
                <a:sym typeface="Economica"/>
              </a:rPr>
              <a:t>Work</a:t>
            </a:r>
            <a:endParaRPr b="1"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King’s College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-38792" r="0" t="0"/>
          <a:stretch/>
        </p:blipFill>
        <p:spPr>
          <a:xfrm>
            <a:off x="-832375" y="2314725"/>
            <a:ext cx="5192975" cy="23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563" y="1225225"/>
            <a:ext cx="34888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0201" y="3158925"/>
            <a:ext cx="2610349" cy="17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STUDIES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156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Economica"/>
                <a:ea typeface="Economica"/>
                <a:cs typeface="Economica"/>
                <a:sym typeface="Economica"/>
              </a:rPr>
              <a:t>CAMBRIDGE UNIVERSITY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flipH="1">
            <a:off x="1721800" y="1817325"/>
            <a:ext cx="372900" cy="13008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6"/>
          <p:cNvCxnSpPr/>
          <p:nvPr/>
        </p:nvCxnSpPr>
        <p:spPr>
          <a:xfrm>
            <a:off x="2917275" y="1377350"/>
            <a:ext cx="2037300" cy="9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6"/>
          <p:cNvSpPr txBox="1"/>
          <p:nvPr/>
        </p:nvSpPr>
        <p:spPr>
          <a:xfrm>
            <a:off x="5155450" y="1061700"/>
            <a:ext cx="30702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PHYSICAL CHEMISTRY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11300" y="3232925"/>
            <a:ext cx="26973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X-RAY CRYSTALLOGRAPHY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 flipH="1">
            <a:off x="6035425" y="2879025"/>
            <a:ext cx="487800" cy="765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6"/>
          <p:cNvSpPr txBox="1"/>
          <p:nvPr/>
        </p:nvSpPr>
        <p:spPr>
          <a:xfrm>
            <a:off x="5758050" y="3737400"/>
            <a:ext cx="26973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Ph. D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(Phylosophical doctor)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975" y="2280238"/>
            <a:ext cx="1965775" cy="19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1950" y="1400162"/>
            <a:ext cx="2212728" cy="21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IMPORTANT WORK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58675" y="107217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latin typeface="Economica"/>
                <a:ea typeface="Economica"/>
                <a:cs typeface="Economica"/>
                <a:sym typeface="Economica"/>
              </a:rPr>
              <a:t>· Structure of DNA		     ·Structure of coal and graphite       ·Structure Polio virus	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75" y="1759950"/>
            <a:ext cx="2199900" cy="219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5973" y="1548323"/>
            <a:ext cx="2142526" cy="14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875" y="2976649"/>
            <a:ext cx="2408625" cy="17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10394" l="0" r="2181" t="14934"/>
          <a:stretch/>
        </p:blipFill>
        <p:spPr>
          <a:xfrm>
            <a:off x="6010700" y="1877078"/>
            <a:ext cx="2408625" cy="196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STRUCTURE OF DNA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7533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DNA		       Nucleotide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Nucleotide 	         Sugar group, nitrogen base, phosphate group.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Nitrogen base             (A) (T) (G) </a:t>
            </a: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(C)</a:t>
            </a: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765187" y="1984715"/>
            <a:ext cx="774600" cy="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1166287" y="2519715"/>
            <a:ext cx="469200" cy="1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1433462" y="3341665"/>
            <a:ext cx="469200" cy="1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875" y="407850"/>
            <a:ext cx="3853850" cy="43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555600"/>
            <a:ext cx="7761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STRUCTURE OF COAL AND GRAPHITE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25" y="1586625"/>
            <a:ext cx="2996776" cy="24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500" y="1239875"/>
            <a:ext cx="374332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555600"/>
            <a:ext cx="483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POLIO VIRUS STRUCTURE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375" y="1534425"/>
            <a:ext cx="3639200" cy="30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SCRIPT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399400"/>
            <a:ext cx="47109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https://drive.google.com/open?id=1pQOI9GK0m4Kw8h-cHIC2edsIniTNCgXmduCTHiHHUEc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>
                <a:latin typeface="Economica"/>
                <a:ea typeface="Economica"/>
                <a:cs typeface="Economica"/>
                <a:sym typeface="Economica"/>
              </a:rPr>
              <a:t>Here it is the full information that belongs to every diapositive. It is an informative text written by us.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901" y="1399401"/>
            <a:ext cx="2393400" cy="23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