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Amatic SC"/>
      <p:regular r:id="rId13"/>
      <p:bold r:id="rId14"/>
    </p:embeddedFont>
    <p:embeddedFont>
      <p:font typeface="Source Code Pro"/>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AmaticSC-regular.fntdata"/><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SourceCodePro-regular.fntdata"/><Relationship Id="rId14" Type="http://schemas.openxmlformats.org/officeDocument/2006/relationships/font" Target="fonts/AmaticSC-bold.fntdata"/><Relationship Id="rId17" Type="http://schemas.openxmlformats.org/officeDocument/2006/relationships/font" Target="fonts/SourceCodePro-italic.fntdata"/><Relationship Id="rId16" Type="http://schemas.openxmlformats.org/officeDocument/2006/relationships/font" Target="fonts/SourceCodePro-bold.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SourceCodePro-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 name="Shape 52"/>
        <p:cNvGrpSpPr/>
        <p:nvPr/>
      </p:nvGrpSpPr>
      <p:grpSpPr>
        <a:xfrm>
          <a:off x="0" y="0"/>
          <a:ext cx="0" cy="0"/>
          <a:chOff x="0" y="0"/>
          <a:chExt cx="0" cy="0"/>
        </a:xfrm>
      </p:grpSpPr>
      <p:sp>
        <p:nvSpPr>
          <p:cNvPr id="53" name="Google Shape;5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g6e814334c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6e814334c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Google Shape;67;g6e814334c6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6e814334c6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6e814334c6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6e814334c6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g6e814334c6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6e814334c6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g6e814334c6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6e814334c6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6ed4b3a93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6ed4b3a93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311700" y="392150"/>
            <a:ext cx="8520600" cy="2690400"/>
          </a:xfrm>
          <a:prstGeom prst="rect">
            <a:avLst/>
          </a:prstGeom>
        </p:spPr>
        <p:txBody>
          <a:bodyPr anchorCtr="0" anchor="ctr" bIns="91425" lIns="91425" spcFirstLastPara="1" rIns="91425" wrap="square" tIns="91425">
            <a:no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p:txBody>
      </p:sp>
      <p:sp>
        <p:nvSpPr>
          <p:cNvPr id="12" name="Google Shape;12;p2"/>
          <p:cNvSpPr txBox="1"/>
          <p:nvPr>
            <p:ph idx="1" type="subTitle"/>
          </p:nvPr>
        </p:nvSpPr>
        <p:spPr>
          <a:xfrm>
            <a:off x="311700" y="3890400"/>
            <a:ext cx="8520600" cy="7062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1"/>
              </a:buClr>
              <a:buSzPts val="2100"/>
              <a:buNone/>
              <a:defRPr b="1" sz="2100">
                <a:solidFill>
                  <a:schemeClr val="accent1"/>
                </a:solidFill>
              </a:defRPr>
            </a:lvl1pPr>
            <a:lvl2pPr lvl="1" algn="ctr">
              <a:lnSpc>
                <a:spcPct val="100000"/>
              </a:lnSpc>
              <a:spcBef>
                <a:spcPts val="0"/>
              </a:spcBef>
              <a:spcAft>
                <a:spcPts val="0"/>
              </a:spcAft>
              <a:buClr>
                <a:schemeClr val="accent1"/>
              </a:buClr>
              <a:buSzPts val="2100"/>
              <a:buNone/>
              <a:defRPr b="1" sz="2100">
                <a:solidFill>
                  <a:schemeClr val="accent1"/>
                </a:solidFill>
              </a:defRPr>
            </a:lvl2pPr>
            <a:lvl3pPr lvl="2" algn="ctr">
              <a:lnSpc>
                <a:spcPct val="100000"/>
              </a:lnSpc>
              <a:spcBef>
                <a:spcPts val="0"/>
              </a:spcBef>
              <a:spcAft>
                <a:spcPts val="0"/>
              </a:spcAft>
              <a:buClr>
                <a:schemeClr val="accent1"/>
              </a:buClr>
              <a:buSzPts val="2100"/>
              <a:buNone/>
              <a:defRPr b="1" sz="2100">
                <a:solidFill>
                  <a:schemeClr val="accent1"/>
                </a:solidFill>
              </a:defRPr>
            </a:lvl3pPr>
            <a:lvl4pPr lvl="3" algn="ctr">
              <a:lnSpc>
                <a:spcPct val="100000"/>
              </a:lnSpc>
              <a:spcBef>
                <a:spcPts val="0"/>
              </a:spcBef>
              <a:spcAft>
                <a:spcPts val="0"/>
              </a:spcAft>
              <a:buClr>
                <a:schemeClr val="accent1"/>
              </a:buClr>
              <a:buSzPts val="2100"/>
              <a:buNone/>
              <a:defRPr b="1" sz="2100">
                <a:solidFill>
                  <a:schemeClr val="accent1"/>
                </a:solidFill>
              </a:defRPr>
            </a:lvl4pPr>
            <a:lvl5pPr lvl="4" algn="ctr">
              <a:lnSpc>
                <a:spcPct val="100000"/>
              </a:lnSpc>
              <a:spcBef>
                <a:spcPts val="0"/>
              </a:spcBef>
              <a:spcAft>
                <a:spcPts val="0"/>
              </a:spcAft>
              <a:buClr>
                <a:schemeClr val="accent1"/>
              </a:buClr>
              <a:buSzPts val="2100"/>
              <a:buNone/>
              <a:defRPr b="1" sz="2100">
                <a:solidFill>
                  <a:schemeClr val="accent1"/>
                </a:solidFill>
              </a:defRPr>
            </a:lvl5pPr>
            <a:lvl6pPr lvl="5" algn="ctr">
              <a:lnSpc>
                <a:spcPct val="100000"/>
              </a:lnSpc>
              <a:spcBef>
                <a:spcPts val="0"/>
              </a:spcBef>
              <a:spcAft>
                <a:spcPts val="0"/>
              </a:spcAft>
              <a:buClr>
                <a:schemeClr val="accent1"/>
              </a:buClr>
              <a:buSzPts val="2100"/>
              <a:buNone/>
              <a:defRPr b="1" sz="2100">
                <a:solidFill>
                  <a:schemeClr val="accent1"/>
                </a:solidFill>
              </a:defRPr>
            </a:lvl6pPr>
            <a:lvl7pPr lvl="6" algn="ctr">
              <a:lnSpc>
                <a:spcPct val="100000"/>
              </a:lnSpc>
              <a:spcBef>
                <a:spcPts val="0"/>
              </a:spcBef>
              <a:spcAft>
                <a:spcPts val="0"/>
              </a:spcAft>
              <a:buClr>
                <a:schemeClr val="accent1"/>
              </a:buClr>
              <a:buSzPts val="2100"/>
              <a:buNone/>
              <a:defRPr b="1" sz="2100">
                <a:solidFill>
                  <a:schemeClr val="accent1"/>
                </a:solidFill>
              </a:defRPr>
            </a:lvl7pPr>
            <a:lvl8pPr lvl="7" algn="ctr">
              <a:lnSpc>
                <a:spcPct val="100000"/>
              </a:lnSpc>
              <a:spcBef>
                <a:spcPts val="0"/>
              </a:spcBef>
              <a:spcAft>
                <a:spcPts val="0"/>
              </a:spcAft>
              <a:buClr>
                <a:schemeClr val="accent1"/>
              </a:buClr>
              <a:buSzPts val="2100"/>
              <a:buNone/>
              <a:defRPr b="1" sz="2100">
                <a:solidFill>
                  <a:schemeClr val="accent1"/>
                </a:solidFill>
              </a:defRPr>
            </a:lvl8pPr>
            <a:lvl9pPr lvl="8"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240275"/>
            <a:ext cx="8520600" cy="19818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p:nvPr>
            <p:ph idx="1" type="body"/>
          </p:nvPr>
        </p:nvSpPr>
        <p:spPr>
          <a:xfrm>
            <a:off x="311700" y="33046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chemeClr val="accent1"/>
              </a:buClr>
              <a:buSzPts val="1800"/>
              <a:buChar char="●"/>
              <a:defRPr>
                <a:solidFill>
                  <a:schemeClr val="accent1"/>
                </a:solidFill>
                <a:highlight>
                  <a:schemeClr val="dk1"/>
                </a:highlight>
              </a:defRPr>
            </a:lvl1pPr>
            <a:lvl2pPr indent="-317500" lvl="1" marL="914400" algn="ctr">
              <a:spcBef>
                <a:spcPts val="1600"/>
              </a:spcBef>
              <a:spcAft>
                <a:spcPts val="0"/>
              </a:spcAft>
              <a:buClr>
                <a:schemeClr val="accent1"/>
              </a:buClr>
              <a:buSzPts val="1400"/>
              <a:buChar char="○"/>
              <a:defRPr>
                <a:solidFill>
                  <a:schemeClr val="accent1"/>
                </a:solidFill>
                <a:highlight>
                  <a:schemeClr val="dk1"/>
                </a:highlight>
              </a:defRPr>
            </a:lvl2pPr>
            <a:lvl3pPr indent="-317500" lvl="2" marL="1371600" algn="ctr">
              <a:spcBef>
                <a:spcPts val="1600"/>
              </a:spcBef>
              <a:spcAft>
                <a:spcPts val="0"/>
              </a:spcAft>
              <a:buClr>
                <a:schemeClr val="accent1"/>
              </a:buClr>
              <a:buSzPts val="1400"/>
              <a:buChar char="■"/>
              <a:defRPr>
                <a:solidFill>
                  <a:schemeClr val="accent1"/>
                </a:solidFill>
                <a:highlight>
                  <a:schemeClr val="dk1"/>
                </a:highlight>
              </a:defRPr>
            </a:lvl3pPr>
            <a:lvl4pPr indent="-317500" lvl="3" marL="1828800" algn="ctr">
              <a:spcBef>
                <a:spcPts val="1600"/>
              </a:spcBef>
              <a:spcAft>
                <a:spcPts val="0"/>
              </a:spcAft>
              <a:buClr>
                <a:schemeClr val="accent1"/>
              </a:buClr>
              <a:buSzPts val="1400"/>
              <a:buChar char="●"/>
              <a:defRPr>
                <a:solidFill>
                  <a:schemeClr val="accent1"/>
                </a:solidFill>
                <a:highlight>
                  <a:schemeClr val="dk1"/>
                </a:highlight>
              </a:defRPr>
            </a:lvl4pPr>
            <a:lvl5pPr indent="-317500" lvl="4" marL="2286000" algn="ctr">
              <a:spcBef>
                <a:spcPts val="1600"/>
              </a:spcBef>
              <a:spcAft>
                <a:spcPts val="0"/>
              </a:spcAft>
              <a:buClr>
                <a:schemeClr val="accent1"/>
              </a:buClr>
              <a:buSzPts val="1400"/>
              <a:buChar char="○"/>
              <a:defRPr>
                <a:solidFill>
                  <a:schemeClr val="accent1"/>
                </a:solidFill>
                <a:highlight>
                  <a:schemeClr val="dk1"/>
                </a:highlight>
              </a:defRPr>
            </a:lvl5pPr>
            <a:lvl6pPr indent="-317500" lvl="5" marL="2743200" algn="ctr">
              <a:spcBef>
                <a:spcPts val="1600"/>
              </a:spcBef>
              <a:spcAft>
                <a:spcPts val="0"/>
              </a:spcAft>
              <a:buClr>
                <a:schemeClr val="accent1"/>
              </a:buClr>
              <a:buSzPts val="1400"/>
              <a:buChar char="■"/>
              <a:defRPr>
                <a:solidFill>
                  <a:schemeClr val="accent1"/>
                </a:solidFill>
                <a:highlight>
                  <a:schemeClr val="dk1"/>
                </a:highlight>
              </a:defRPr>
            </a:lvl6pPr>
            <a:lvl7pPr indent="-317500" lvl="6" marL="3200400" algn="ctr">
              <a:spcBef>
                <a:spcPts val="1600"/>
              </a:spcBef>
              <a:spcAft>
                <a:spcPts val="0"/>
              </a:spcAft>
              <a:buClr>
                <a:schemeClr val="accent1"/>
              </a:buClr>
              <a:buSzPts val="1400"/>
              <a:buChar char="●"/>
              <a:defRPr>
                <a:solidFill>
                  <a:schemeClr val="accent1"/>
                </a:solidFill>
                <a:highlight>
                  <a:schemeClr val="dk1"/>
                </a:highlight>
              </a:defRPr>
            </a:lvl7pPr>
            <a:lvl8pPr indent="-317500" lvl="7" marL="3657600" algn="ctr">
              <a:spcBef>
                <a:spcPts val="1600"/>
              </a:spcBef>
              <a:spcAft>
                <a:spcPts val="0"/>
              </a:spcAft>
              <a:buClr>
                <a:schemeClr val="accent1"/>
              </a:buClr>
              <a:buSzPts val="1400"/>
              <a:buChar char="○"/>
              <a:defRPr>
                <a:solidFill>
                  <a:schemeClr val="accent1"/>
                </a:solidFill>
                <a:highlight>
                  <a:schemeClr val="dk1"/>
                </a:highlight>
              </a:defRPr>
            </a:lvl8pPr>
            <a:lvl9pPr indent="-317500" lvl="8" marL="4114800" algn="ctr">
              <a:spcBef>
                <a:spcPts val="1600"/>
              </a:spcBef>
              <a:spcAft>
                <a:spcPts val="1600"/>
              </a:spcAft>
              <a:buClr>
                <a:schemeClr val="accent1"/>
              </a:buClr>
              <a:buSzPts val="1400"/>
              <a:buChar char="■"/>
              <a:defRPr>
                <a:solidFill>
                  <a:schemeClr val="accent1"/>
                </a:solidFill>
                <a:highlight>
                  <a:schemeClr val="dk1"/>
                </a:highlight>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2802750" y="802500"/>
            <a:ext cx="3538500" cy="3538500"/>
          </a:xfrm>
          <a:prstGeom prst="rect">
            <a:avLst/>
          </a:prstGeom>
          <a:solidFill>
            <a:srgbClr val="FFFFFF"/>
          </a:solidFill>
        </p:spPr>
        <p:txBody>
          <a:bodyPr anchorCtr="0" anchor="ctr"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19" name="Google Shape;19;p4"/>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5"/>
          <p:cNvSpPr txBox="1"/>
          <p:nvPr>
            <p:ph idx="1" type="body"/>
          </p:nvPr>
        </p:nvSpPr>
        <p:spPr>
          <a:xfrm>
            <a:off x="311700" y="1228675"/>
            <a:ext cx="3999900" cy="334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228675"/>
            <a:ext cx="3999900" cy="334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04800" y="309350"/>
            <a:ext cx="8537700" cy="748200"/>
          </a:xfrm>
          <a:prstGeom prst="rect">
            <a:avLst/>
          </a:prstGeom>
        </p:spPr>
        <p:txBody>
          <a:bodyPr anchorCtr="0" anchor="t" bIns="91425" lIns="91425" spcFirstLastPara="1" rIns="91425" wrap="square" tIns="91425">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4"/>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39" name="Google Shape;39;p9"/>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40" name="Google Shape;40;p9"/>
          <p:cNvSpPr txBox="1"/>
          <p:nvPr>
            <p:ph idx="1" type="subTitle"/>
          </p:nvPr>
        </p:nvSpPr>
        <p:spPr>
          <a:xfrm>
            <a:off x="265500" y="2845223"/>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accent1"/>
              </a:buClr>
              <a:buSzPts val="1800"/>
              <a:buChar char="●"/>
              <a:defRPr>
                <a:solidFill>
                  <a:schemeClr val="accent1"/>
                </a:solidFill>
                <a:highlight>
                  <a:schemeClr val="lt1"/>
                </a:highlight>
              </a:defRPr>
            </a:lvl1pPr>
            <a:lvl2pPr indent="-317500" lvl="1" marL="914400">
              <a:spcBef>
                <a:spcPts val="1600"/>
              </a:spcBef>
              <a:spcAft>
                <a:spcPts val="0"/>
              </a:spcAft>
              <a:buClr>
                <a:schemeClr val="accent1"/>
              </a:buClr>
              <a:buSzPts val="1400"/>
              <a:buChar char="○"/>
              <a:defRPr>
                <a:solidFill>
                  <a:schemeClr val="accent1"/>
                </a:solidFill>
                <a:highlight>
                  <a:schemeClr val="lt1"/>
                </a:highlight>
              </a:defRPr>
            </a:lvl2pPr>
            <a:lvl3pPr indent="-317500" lvl="2" marL="1371600">
              <a:spcBef>
                <a:spcPts val="1600"/>
              </a:spcBef>
              <a:spcAft>
                <a:spcPts val="0"/>
              </a:spcAft>
              <a:buClr>
                <a:schemeClr val="accent1"/>
              </a:buClr>
              <a:buSzPts val="1400"/>
              <a:buChar char="■"/>
              <a:defRPr>
                <a:solidFill>
                  <a:schemeClr val="accent1"/>
                </a:solidFill>
                <a:highlight>
                  <a:schemeClr val="lt1"/>
                </a:highlight>
              </a:defRPr>
            </a:lvl3pPr>
            <a:lvl4pPr indent="-317500" lvl="3" marL="1828800">
              <a:spcBef>
                <a:spcPts val="1600"/>
              </a:spcBef>
              <a:spcAft>
                <a:spcPts val="0"/>
              </a:spcAft>
              <a:buClr>
                <a:schemeClr val="accent1"/>
              </a:buClr>
              <a:buSzPts val="1400"/>
              <a:buChar char="●"/>
              <a:defRPr>
                <a:solidFill>
                  <a:schemeClr val="accent1"/>
                </a:solidFill>
                <a:highlight>
                  <a:schemeClr val="lt1"/>
                </a:highlight>
              </a:defRPr>
            </a:lvl4pPr>
            <a:lvl5pPr indent="-317500" lvl="4" marL="2286000">
              <a:spcBef>
                <a:spcPts val="1600"/>
              </a:spcBef>
              <a:spcAft>
                <a:spcPts val="0"/>
              </a:spcAft>
              <a:buClr>
                <a:schemeClr val="accent1"/>
              </a:buClr>
              <a:buSzPts val="1400"/>
              <a:buChar char="○"/>
              <a:defRPr>
                <a:solidFill>
                  <a:schemeClr val="accent1"/>
                </a:solidFill>
                <a:highlight>
                  <a:schemeClr val="lt1"/>
                </a:highlight>
              </a:defRPr>
            </a:lvl5pPr>
            <a:lvl6pPr indent="-317500" lvl="5" marL="2743200">
              <a:spcBef>
                <a:spcPts val="1600"/>
              </a:spcBef>
              <a:spcAft>
                <a:spcPts val="0"/>
              </a:spcAft>
              <a:buClr>
                <a:schemeClr val="accent1"/>
              </a:buClr>
              <a:buSzPts val="1400"/>
              <a:buChar char="■"/>
              <a:defRPr>
                <a:solidFill>
                  <a:schemeClr val="accent1"/>
                </a:solidFill>
                <a:highlight>
                  <a:schemeClr val="lt1"/>
                </a:highlight>
              </a:defRPr>
            </a:lvl6pPr>
            <a:lvl7pPr indent="-317500" lvl="6" marL="3200400">
              <a:spcBef>
                <a:spcPts val="1600"/>
              </a:spcBef>
              <a:spcAft>
                <a:spcPts val="0"/>
              </a:spcAft>
              <a:buClr>
                <a:schemeClr val="accent1"/>
              </a:buClr>
              <a:buSzPts val="1400"/>
              <a:buChar char="●"/>
              <a:defRPr>
                <a:solidFill>
                  <a:schemeClr val="accent1"/>
                </a:solidFill>
                <a:highlight>
                  <a:schemeClr val="lt1"/>
                </a:highlight>
              </a:defRPr>
            </a:lvl7pPr>
            <a:lvl8pPr indent="-317500" lvl="7" marL="3657600">
              <a:spcBef>
                <a:spcPts val="1600"/>
              </a:spcBef>
              <a:spcAft>
                <a:spcPts val="0"/>
              </a:spcAft>
              <a:buClr>
                <a:schemeClr val="accent1"/>
              </a:buClr>
              <a:buSzPts val="1400"/>
              <a:buChar char="○"/>
              <a:defRPr>
                <a:solidFill>
                  <a:schemeClr val="accent1"/>
                </a:solidFill>
                <a:highlight>
                  <a:schemeClr val="lt1"/>
                </a:highlight>
              </a:defRPr>
            </a:lvl8pPr>
            <a:lvl9pPr indent="-317500" lvl="8" marL="4114800">
              <a:spcBef>
                <a:spcPts val="1600"/>
              </a:spcBef>
              <a:spcAft>
                <a:spcPts val="1600"/>
              </a:spcAft>
              <a:buClr>
                <a:schemeClr val="accent1"/>
              </a:buClr>
              <a:buSzPts val="1400"/>
              <a:buChar char="■"/>
              <a:defRPr>
                <a:solidFill>
                  <a:schemeClr val="accent1"/>
                </a:solidFill>
                <a:highlight>
                  <a:schemeClr val="lt1"/>
                </a:highlight>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each-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9pPr>
          </a:lstStyle>
          <a:p/>
        </p:txBody>
      </p:sp>
      <p:sp>
        <p:nvSpPr>
          <p:cNvPr id="7" name="Google Shape;7;p1"/>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www.chemistryexplained.com/Ru-Sp/Solar-Cells.html" TargetMode="Externa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academickids.com/encyclopedia/index.php/Mass" TargetMode="External"/><Relationship Id="rId4" Type="http://schemas.openxmlformats.org/officeDocument/2006/relationships/hyperlink" Target="https://academickids.com/encyclopedia/index.php/Energy" TargetMode="External"/><Relationship Id="rId5" Type="http://schemas.openxmlformats.org/officeDocument/2006/relationships/hyperlink" Target="https://academickids.com/encyclopedia/index.php/Albert_Einstein" TargetMode="External"/><Relationship Id="rId6" Type="http://schemas.openxmlformats.org/officeDocument/2006/relationships/hyperlink" Target="https://academickids.com/encyclopedia/index.php/Equation" TargetMode="External"/><Relationship Id="rId7"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 name="Shape 55"/>
        <p:cNvGrpSpPr/>
        <p:nvPr/>
      </p:nvGrpSpPr>
      <p:grpSpPr>
        <a:xfrm>
          <a:off x="0" y="0"/>
          <a:ext cx="0" cy="0"/>
          <a:chOff x="0" y="0"/>
          <a:chExt cx="0" cy="0"/>
        </a:xfrm>
      </p:grpSpPr>
      <p:sp>
        <p:nvSpPr>
          <p:cNvPr id="56" name="Google Shape;56;p13"/>
          <p:cNvSpPr txBox="1"/>
          <p:nvPr>
            <p:ph type="ctrTitle"/>
          </p:nvPr>
        </p:nvSpPr>
        <p:spPr>
          <a:xfrm>
            <a:off x="311700" y="392150"/>
            <a:ext cx="8520600" cy="2690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s"/>
              <a:t>ALBERT EINSTEIN</a:t>
            </a:r>
            <a:endParaRPr/>
          </a:p>
        </p:txBody>
      </p:sp>
      <p:sp>
        <p:nvSpPr>
          <p:cNvPr id="57" name="Google Shape;57;p13"/>
          <p:cNvSpPr txBox="1"/>
          <p:nvPr>
            <p:ph idx="1" type="subTitle"/>
          </p:nvPr>
        </p:nvSpPr>
        <p:spPr>
          <a:xfrm>
            <a:off x="311700" y="3890400"/>
            <a:ext cx="8520600" cy="706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BIOGRAPHY</a:t>
            </a:r>
            <a:endParaRPr/>
          </a:p>
        </p:txBody>
      </p:sp>
      <p:sp>
        <p:nvSpPr>
          <p:cNvPr id="63" name="Google Shape;63;p14"/>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333333"/>
              </a:solidFill>
              <a:highlight>
                <a:srgbClr val="FFFFFF"/>
              </a:highlight>
              <a:latin typeface="Comic Sans MS"/>
              <a:ea typeface="Comic Sans MS"/>
              <a:cs typeface="Comic Sans MS"/>
              <a:sym typeface="Comic Sans MS"/>
            </a:endParaRPr>
          </a:p>
          <a:p>
            <a:pPr indent="0" lvl="0" marL="0" rtl="0" algn="l">
              <a:spcBef>
                <a:spcPts val="1600"/>
              </a:spcBef>
              <a:spcAft>
                <a:spcPts val="0"/>
              </a:spcAft>
              <a:buNone/>
            </a:pPr>
            <a:r>
              <a:rPr lang="es">
                <a:solidFill>
                  <a:srgbClr val="222222"/>
                </a:solidFill>
                <a:highlight>
                  <a:schemeClr val="lt1"/>
                </a:highlight>
                <a:latin typeface="Comic Sans MS"/>
                <a:ea typeface="Comic Sans MS"/>
                <a:cs typeface="Comic Sans MS"/>
                <a:sym typeface="Comic Sans MS"/>
              </a:rPr>
              <a:t>B</a:t>
            </a:r>
            <a:r>
              <a:rPr lang="es">
                <a:solidFill>
                  <a:srgbClr val="222222"/>
                </a:solidFill>
                <a:highlight>
                  <a:schemeClr val="lt1"/>
                </a:highlight>
                <a:latin typeface="Comic Sans MS"/>
                <a:ea typeface="Comic Sans MS"/>
                <a:cs typeface="Comic Sans MS"/>
                <a:sym typeface="Comic Sans MS"/>
              </a:rPr>
              <a:t>orn March 14th, 1879, Ulm, Württemberg, Germany—died April 18th, 1955, Princeton, New Jersey, U.S.</a:t>
            </a:r>
            <a:endParaRPr>
              <a:solidFill>
                <a:srgbClr val="222222"/>
              </a:solidFill>
              <a:highlight>
                <a:schemeClr val="lt1"/>
              </a:highlight>
              <a:latin typeface="Comic Sans MS"/>
              <a:ea typeface="Comic Sans MS"/>
              <a:cs typeface="Comic Sans MS"/>
              <a:sym typeface="Comic Sans MS"/>
            </a:endParaRPr>
          </a:p>
          <a:p>
            <a:pPr indent="0" lvl="0" marL="0" rtl="0" algn="l">
              <a:spcBef>
                <a:spcPts val="1600"/>
              </a:spcBef>
              <a:spcAft>
                <a:spcPts val="1600"/>
              </a:spcAft>
              <a:buNone/>
            </a:pPr>
            <a:r>
              <a:t/>
            </a:r>
            <a:endParaRPr/>
          </a:p>
        </p:txBody>
      </p:sp>
      <p:pic>
        <p:nvPicPr>
          <p:cNvPr id="64" name="Google Shape;64;p14"/>
          <p:cNvPicPr preferRelativeResize="0"/>
          <p:nvPr/>
        </p:nvPicPr>
        <p:blipFill>
          <a:blip r:embed="rId3">
            <a:alphaModFix/>
          </a:blip>
          <a:stretch>
            <a:fillRect/>
          </a:stretch>
        </p:blipFill>
        <p:spPr>
          <a:xfrm>
            <a:off x="397550" y="2884875"/>
            <a:ext cx="3743550" cy="1775950"/>
          </a:xfrm>
          <a:prstGeom prst="rect">
            <a:avLst/>
          </a:prstGeom>
          <a:noFill/>
          <a:ln>
            <a:noFill/>
          </a:ln>
        </p:spPr>
      </p:pic>
      <p:pic>
        <p:nvPicPr>
          <p:cNvPr id="65" name="Google Shape;65;p14"/>
          <p:cNvPicPr preferRelativeResize="0"/>
          <p:nvPr/>
        </p:nvPicPr>
        <p:blipFill>
          <a:blip r:embed="rId4">
            <a:alphaModFix/>
          </a:blip>
          <a:stretch>
            <a:fillRect/>
          </a:stretch>
        </p:blipFill>
        <p:spPr>
          <a:xfrm>
            <a:off x="4870175" y="2884875"/>
            <a:ext cx="2959925" cy="17759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sp>
        <p:nvSpPr>
          <p:cNvPr id="70" name="Google Shape;70;p15"/>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INTRODUCTION</a:t>
            </a:r>
            <a:endParaRPr/>
          </a:p>
        </p:txBody>
      </p:sp>
      <p:sp>
        <p:nvSpPr>
          <p:cNvPr id="71" name="Google Shape;71;p15"/>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solidFill>
                  <a:srgbClr val="333333"/>
                </a:solidFill>
                <a:highlight>
                  <a:srgbClr val="FFFFFF"/>
                </a:highlight>
                <a:latin typeface="Comic Sans MS"/>
                <a:ea typeface="Comic Sans MS"/>
                <a:cs typeface="Comic Sans MS"/>
                <a:sym typeface="Comic Sans MS"/>
              </a:rPr>
              <a:t>Albert Einstein was a German mathematician and physicist who developed the special and general theories of relativity. In 1921, he won the Nobel Prize for physics for his explanation of the photoelectric effect. In the following decade, he immigrated to the U.S. after being targeted by the German.</a:t>
            </a:r>
            <a:endParaRPr>
              <a:solidFill>
                <a:srgbClr val="333333"/>
              </a:solidFill>
              <a:highlight>
                <a:srgbClr val="FFFFFF"/>
              </a:highlight>
              <a:latin typeface="Comic Sans MS"/>
              <a:ea typeface="Comic Sans MS"/>
              <a:cs typeface="Comic Sans MS"/>
              <a:sym typeface="Comic Sans MS"/>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72" name="Google Shape;72;p15"/>
          <p:cNvPicPr preferRelativeResize="0"/>
          <p:nvPr/>
        </p:nvPicPr>
        <p:blipFill>
          <a:blip r:embed="rId3">
            <a:alphaModFix/>
          </a:blip>
          <a:stretch>
            <a:fillRect/>
          </a:stretch>
        </p:blipFill>
        <p:spPr>
          <a:xfrm>
            <a:off x="311700" y="2634725"/>
            <a:ext cx="3343124" cy="1567100"/>
          </a:xfrm>
          <a:prstGeom prst="rect">
            <a:avLst/>
          </a:prstGeom>
          <a:noFill/>
          <a:ln>
            <a:noFill/>
          </a:ln>
        </p:spPr>
      </p:pic>
      <p:pic>
        <p:nvPicPr>
          <p:cNvPr id="73" name="Google Shape;73;p15"/>
          <p:cNvPicPr preferRelativeResize="0"/>
          <p:nvPr/>
        </p:nvPicPr>
        <p:blipFill>
          <a:blip r:embed="rId4">
            <a:alphaModFix/>
          </a:blip>
          <a:stretch>
            <a:fillRect/>
          </a:stretch>
        </p:blipFill>
        <p:spPr>
          <a:xfrm>
            <a:off x="3776880" y="2702950"/>
            <a:ext cx="3035226" cy="23025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16"/>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theory of the relativity</a:t>
            </a:r>
            <a:endParaRPr/>
          </a:p>
        </p:txBody>
      </p:sp>
      <p:sp>
        <p:nvSpPr>
          <p:cNvPr id="79" name="Google Shape;79;p16"/>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solidFill>
                  <a:srgbClr val="000000"/>
                </a:solidFill>
                <a:highlight>
                  <a:schemeClr val="lt1"/>
                </a:highlight>
                <a:latin typeface="Comic Sans MS"/>
                <a:ea typeface="Comic Sans MS"/>
                <a:cs typeface="Comic Sans MS"/>
                <a:sym typeface="Comic Sans MS"/>
              </a:rPr>
              <a:t>In 1916, Einstein published his </a:t>
            </a:r>
            <a:r>
              <a:rPr b="1" lang="es">
                <a:solidFill>
                  <a:srgbClr val="000000"/>
                </a:solidFill>
                <a:highlight>
                  <a:schemeClr val="lt1"/>
                </a:highlight>
                <a:latin typeface="Comic Sans MS"/>
                <a:ea typeface="Comic Sans MS"/>
                <a:cs typeface="Comic Sans MS"/>
                <a:sym typeface="Comic Sans MS"/>
              </a:rPr>
              <a:t>General Theory of Relativity.</a:t>
            </a:r>
            <a:r>
              <a:rPr lang="es">
                <a:solidFill>
                  <a:srgbClr val="000000"/>
                </a:solidFill>
                <a:highlight>
                  <a:schemeClr val="lt1"/>
                </a:highlight>
                <a:latin typeface="Comic Sans MS"/>
                <a:ea typeface="Comic Sans MS"/>
                <a:cs typeface="Comic Sans MS"/>
                <a:sym typeface="Comic Sans MS"/>
              </a:rPr>
              <a:t> This paper generalizes the concepts of Special Relativity and Newton's Law of Universal Gravitation, describing gravity as a property of space and time. This theory has aided our understanding of how the large-scale structure of the universe is set up. </a:t>
            </a:r>
            <a:endParaRPr>
              <a:solidFill>
                <a:srgbClr val="000000"/>
              </a:solidFill>
              <a:highlight>
                <a:schemeClr val="lt1"/>
              </a:highlight>
              <a:latin typeface="Comic Sans MS"/>
              <a:ea typeface="Comic Sans MS"/>
              <a:cs typeface="Comic Sans MS"/>
              <a:sym typeface="Comic Sans MS"/>
            </a:endParaRPr>
          </a:p>
          <a:p>
            <a:pPr indent="0" lvl="0" marL="0" rtl="0" algn="l">
              <a:spcBef>
                <a:spcPts val="1600"/>
              </a:spcBef>
              <a:spcAft>
                <a:spcPts val="1600"/>
              </a:spcAft>
              <a:buNone/>
            </a:pPr>
            <a:r>
              <a:t/>
            </a:r>
            <a:endParaRPr/>
          </a:p>
        </p:txBody>
      </p:sp>
      <p:pic>
        <p:nvPicPr>
          <p:cNvPr id="80" name="Google Shape;80;p16"/>
          <p:cNvPicPr preferRelativeResize="0"/>
          <p:nvPr/>
        </p:nvPicPr>
        <p:blipFill>
          <a:blip r:embed="rId3">
            <a:alphaModFix/>
          </a:blip>
          <a:stretch>
            <a:fillRect/>
          </a:stretch>
        </p:blipFill>
        <p:spPr>
          <a:xfrm>
            <a:off x="2755825" y="2649122"/>
            <a:ext cx="3148775" cy="21016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17"/>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photoelectric effect</a:t>
            </a:r>
            <a:endParaRPr/>
          </a:p>
        </p:txBody>
      </p:sp>
      <p:sp>
        <p:nvSpPr>
          <p:cNvPr id="86" name="Google Shape;86;p17"/>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s">
                <a:solidFill>
                  <a:srgbClr val="151515"/>
                </a:solidFill>
                <a:highlight>
                  <a:schemeClr val="lt1"/>
                </a:highlight>
                <a:latin typeface="Comic Sans MS"/>
                <a:ea typeface="Comic Sans MS"/>
                <a:cs typeface="Comic Sans MS"/>
                <a:sym typeface="Comic Sans MS"/>
              </a:rPr>
              <a:t>He theorized that, as light hits an object, there is an emission of electrons, which he named photoelectrons. This model formed the basis of how </a:t>
            </a:r>
            <a:r>
              <a:rPr lang="es">
                <a:solidFill>
                  <a:srgbClr val="020202"/>
                </a:solidFill>
                <a:highlight>
                  <a:schemeClr val="lt1"/>
                </a:highlight>
                <a:uFill>
                  <a:noFill/>
                </a:uFill>
                <a:latin typeface="Comic Sans MS"/>
                <a:ea typeface="Comic Sans MS"/>
                <a:cs typeface="Comic Sans MS"/>
                <a:sym typeface="Comic Sans MS"/>
                <a:hlinkClick r:id="rId3"/>
              </a:rPr>
              <a:t>solar cells</a:t>
            </a:r>
            <a:r>
              <a:rPr lang="es">
                <a:solidFill>
                  <a:srgbClr val="151515"/>
                </a:solidFill>
                <a:highlight>
                  <a:schemeClr val="lt1"/>
                </a:highlight>
                <a:latin typeface="Comic Sans MS"/>
                <a:ea typeface="Comic Sans MS"/>
                <a:cs typeface="Comic Sans MS"/>
                <a:sym typeface="Comic Sans MS"/>
              </a:rPr>
              <a:t> work - light causes atoms to release electrons, which generate a current, and then creating electricity.</a:t>
            </a:r>
            <a:endParaRPr/>
          </a:p>
        </p:txBody>
      </p:sp>
      <p:pic>
        <p:nvPicPr>
          <p:cNvPr id="87" name="Google Shape;87;p17"/>
          <p:cNvPicPr preferRelativeResize="0"/>
          <p:nvPr/>
        </p:nvPicPr>
        <p:blipFill>
          <a:blip r:embed="rId4">
            <a:alphaModFix/>
          </a:blip>
          <a:stretch>
            <a:fillRect/>
          </a:stretch>
        </p:blipFill>
        <p:spPr>
          <a:xfrm>
            <a:off x="4192499" y="2449950"/>
            <a:ext cx="3415451" cy="25910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Google Shape;92;p18"/>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mass energy</a:t>
            </a:r>
            <a:endParaRPr/>
          </a:p>
        </p:txBody>
      </p:sp>
      <p:sp>
        <p:nvSpPr>
          <p:cNvPr id="93" name="Google Shape;93;p18"/>
          <p:cNvSpPr txBox="1"/>
          <p:nvPr>
            <p:ph idx="1" type="body"/>
          </p:nvPr>
        </p:nvSpPr>
        <p:spPr>
          <a:xfrm>
            <a:off x="311700" y="1228675"/>
            <a:ext cx="85206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solidFill>
                  <a:srgbClr val="000000"/>
                </a:solidFill>
                <a:highlight>
                  <a:schemeClr val="lt1"/>
                </a:highlight>
                <a:latin typeface="Comic Sans MS"/>
                <a:ea typeface="Comic Sans MS"/>
                <a:cs typeface="Comic Sans MS"/>
                <a:sym typeface="Comic Sans MS"/>
              </a:rPr>
              <a:t>Mass-energy equivalence is where </a:t>
            </a:r>
            <a:r>
              <a:rPr lang="es">
                <a:solidFill>
                  <a:srgbClr val="000000"/>
                </a:solidFill>
                <a:highlight>
                  <a:schemeClr val="lt1"/>
                </a:highlight>
                <a:uFill>
                  <a:noFill/>
                </a:uFill>
                <a:latin typeface="Comic Sans MS"/>
                <a:ea typeface="Comic Sans MS"/>
                <a:cs typeface="Comic Sans MS"/>
                <a:sym typeface="Comic Sans MS"/>
                <a:hlinkClick r:id="rId3"/>
              </a:rPr>
              <a:t>mass</a:t>
            </a:r>
            <a:r>
              <a:rPr lang="es">
                <a:solidFill>
                  <a:srgbClr val="000000"/>
                </a:solidFill>
                <a:highlight>
                  <a:schemeClr val="lt1"/>
                </a:highlight>
                <a:latin typeface="Comic Sans MS"/>
                <a:ea typeface="Comic Sans MS"/>
                <a:cs typeface="Comic Sans MS"/>
                <a:sym typeface="Comic Sans MS"/>
              </a:rPr>
              <a:t> has an </a:t>
            </a:r>
            <a:r>
              <a:rPr lang="es">
                <a:solidFill>
                  <a:srgbClr val="000000"/>
                </a:solidFill>
                <a:highlight>
                  <a:schemeClr val="lt1"/>
                </a:highlight>
                <a:uFill>
                  <a:noFill/>
                </a:uFill>
                <a:latin typeface="Comic Sans MS"/>
                <a:ea typeface="Comic Sans MS"/>
                <a:cs typeface="Comic Sans MS"/>
                <a:sym typeface="Comic Sans MS"/>
                <a:hlinkClick r:id="rId4"/>
              </a:rPr>
              <a:t>energy</a:t>
            </a:r>
            <a:r>
              <a:rPr lang="es">
                <a:solidFill>
                  <a:srgbClr val="000000"/>
                </a:solidFill>
                <a:highlight>
                  <a:schemeClr val="lt1"/>
                </a:highlight>
                <a:latin typeface="Comic Sans MS"/>
                <a:ea typeface="Comic Sans MS"/>
                <a:cs typeface="Comic Sans MS"/>
                <a:sym typeface="Comic Sans MS"/>
              </a:rPr>
              <a:t> equivalence, and energy has a mass equivalence. This is expressed quantitatively using </a:t>
            </a:r>
            <a:r>
              <a:rPr lang="es">
                <a:solidFill>
                  <a:srgbClr val="000000"/>
                </a:solidFill>
                <a:highlight>
                  <a:schemeClr val="lt1"/>
                </a:highlight>
                <a:uFill>
                  <a:noFill/>
                </a:uFill>
                <a:latin typeface="Comic Sans MS"/>
                <a:ea typeface="Comic Sans MS"/>
                <a:cs typeface="Comic Sans MS"/>
                <a:sym typeface="Comic Sans MS"/>
                <a:hlinkClick r:id="rId5"/>
              </a:rPr>
              <a:t>Einstein's</a:t>
            </a:r>
            <a:r>
              <a:rPr lang="es">
                <a:solidFill>
                  <a:srgbClr val="000000"/>
                </a:solidFill>
                <a:highlight>
                  <a:schemeClr val="lt1"/>
                </a:highlight>
                <a:latin typeface="Comic Sans MS"/>
                <a:ea typeface="Comic Sans MS"/>
                <a:cs typeface="Comic Sans MS"/>
                <a:sym typeface="Comic Sans MS"/>
              </a:rPr>
              <a:t> </a:t>
            </a:r>
            <a:r>
              <a:rPr lang="es">
                <a:solidFill>
                  <a:srgbClr val="000000"/>
                </a:solidFill>
                <a:highlight>
                  <a:schemeClr val="lt1"/>
                </a:highlight>
                <a:uFill>
                  <a:noFill/>
                </a:uFill>
                <a:latin typeface="Comic Sans MS"/>
                <a:ea typeface="Comic Sans MS"/>
                <a:cs typeface="Comic Sans MS"/>
                <a:sym typeface="Comic Sans MS"/>
                <a:hlinkClick r:id="rId6"/>
              </a:rPr>
              <a:t>equation</a:t>
            </a:r>
            <a:r>
              <a:rPr lang="es">
                <a:solidFill>
                  <a:srgbClr val="000000"/>
                </a:solidFill>
                <a:highlight>
                  <a:schemeClr val="lt1"/>
                </a:highlight>
                <a:latin typeface="Comic Sans MS"/>
                <a:ea typeface="Comic Sans MS"/>
                <a:cs typeface="Comic Sans MS"/>
                <a:sym typeface="Comic Sans MS"/>
              </a:rPr>
              <a:t>: </a:t>
            </a:r>
            <a:endParaRPr>
              <a:solidFill>
                <a:srgbClr val="000000"/>
              </a:solidFill>
              <a:highlight>
                <a:schemeClr val="lt1"/>
              </a:highlight>
              <a:latin typeface="Comic Sans MS"/>
              <a:ea typeface="Comic Sans MS"/>
              <a:cs typeface="Comic Sans MS"/>
              <a:sym typeface="Comic Sans MS"/>
            </a:endParaRPr>
          </a:p>
          <a:p>
            <a:pPr indent="0" lvl="0" marL="0" rtl="0" algn="l">
              <a:spcBef>
                <a:spcPts val="1600"/>
              </a:spcBef>
              <a:spcAft>
                <a:spcPts val="0"/>
              </a:spcAft>
              <a:buNone/>
            </a:pPr>
            <a:r>
              <a:t/>
            </a:r>
            <a:endParaRPr>
              <a:solidFill>
                <a:srgbClr val="000000"/>
              </a:solidFill>
              <a:highlight>
                <a:schemeClr val="lt1"/>
              </a:highlight>
              <a:latin typeface="Comic Sans MS"/>
              <a:ea typeface="Comic Sans MS"/>
              <a:cs typeface="Comic Sans MS"/>
              <a:sym typeface="Comic Sans MS"/>
            </a:endParaRPr>
          </a:p>
          <a:p>
            <a:pPr indent="0" lvl="0" marL="0" rtl="0" algn="l">
              <a:spcBef>
                <a:spcPts val="1600"/>
              </a:spcBef>
              <a:spcAft>
                <a:spcPts val="1600"/>
              </a:spcAft>
              <a:buNone/>
            </a:pPr>
            <a:r>
              <a:t/>
            </a:r>
            <a:endParaRPr/>
          </a:p>
        </p:txBody>
      </p:sp>
      <p:pic>
        <p:nvPicPr>
          <p:cNvPr id="94" name="Google Shape;94;p18"/>
          <p:cNvPicPr preferRelativeResize="0"/>
          <p:nvPr/>
        </p:nvPicPr>
        <p:blipFill>
          <a:blip r:embed="rId7">
            <a:alphaModFix/>
          </a:blip>
          <a:stretch>
            <a:fillRect/>
          </a:stretch>
        </p:blipFill>
        <p:spPr>
          <a:xfrm>
            <a:off x="1587375" y="2344651"/>
            <a:ext cx="4440875" cy="26029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19"/>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LINK HORSE RACE</a:t>
            </a:r>
            <a:endParaRPr/>
          </a:p>
        </p:txBody>
      </p:sp>
      <p:sp>
        <p:nvSpPr>
          <p:cNvPr id="100" name="Google Shape;100;p19"/>
          <p:cNvSpPr txBox="1"/>
          <p:nvPr>
            <p:ph idx="1" type="body"/>
          </p:nvPr>
        </p:nvSpPr>
        <p:spPr>
          <a:xfrm>
            <a:off x="311700" y="1228675"/>
            <a:ext cx="8520600" cy="33402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s">
                <a:solidFill>
                  <a:srgbClr val="000000"/>
                </a:solidFill>
                <a:highlight>
                  <a:srgbClr val="FFFFFF"/>
                </a:highlight>
                <a:latin typeface="Comic Sans MS"/>
                <a:ea typeface="Comic Sans MS"/>
                <a:cs typeface="Comic Sans MS"/>
                <a:sym typeface="Comic Sans MS"/>
              </a:rPr>
              <a:t>This is the link of my game:</a:t>
            </a:r>
            <a:endParaRPr>
              <a:solidFill>
                <a:srgbClr val="000000"/>
              </a:solidFill>
              <a:highlight>
                <a:srgbClr val="FFFFFF"/>
              </a:highlight>
              <a:latin typeface="Comic Sans MS"/>
              <a:ea typeface="Comic Sans MS"/>
              <a:cs typeface="Comic Sans MS"/>
              <a:sym typeface="Comic Sans MS"/>
            </a:endParaRPr>
          </a:p>
          <a:p>
            <a:pPr indent="0" lvl="0" marL="0" rtl="0" algn="l">
              <a:spcBef>
                <a:spcPts val="1600"/>
              </a:spcBef>
              <a:spcAft>
                <a:spcPts val="1600"/>
              </a:spcAft>
              <a:buNone/>
            </a:pPr>
            <a:r>
              <a:rPr lang="es">
                <a:solidFill>
                  <a:srgbClr val="000000"/>
                </a:solidFill>
                <a:highlight>
                  <a:srgbClr val="FFFFFF"/>
                </a:highlight>
                <a:latin typeface="Comic Sans MS"/>
                <a:ea typeface="Comic Sans MS"/>
                <a:cs typeface="Comic Sans MS"/>
                <a:sym typeface="Comic Sans MS"/>
              </a:rPr>
              <a:t>https://learningapps.org/display?v=ppj0ewpqt20</a:t>
            </a:r>
            <a:endParaRPr>
              <a:solidFill>
                <a:srgbClr val="000000"/>
              </a:solidFill>
              <a:highlight>
                <a:srgbClr val="FFFFFF"/>
              </a:highlight>
              <a:latin typeface="Comic Sans MS"/>
              <a:ea typeface="Comic Sans MS"/>
              <a:cs typeface="Comic Sans MS"/>
              <a:sym typeface="Comic Sans M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