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Georgia" pitchFamily="18" charset="0"/>
      <p:regular r:id="rId12"/>
      <p:bold r:id="rId13"/>
      <p:italic r:id="rId14"/>
      <p:boldItalic r:id="rId15"/>
    </p:embeddedFont>
    <p:embeddedFont>
      <p:font typeface="Oswald" charset="0"/>
      <p:regular r:id="rId16"/>
      <p:bold r:id="rId17"/>
    </p:embeddedFont>
    <p:embeddedFont>
      <p:font typeface="Source Code Pro" pitchFamily="49" charset="0"/>
      <p:regular r:id="rId18"/>
      <p:bold r:id="rId19"/>
      <p:italic r:id="rId20"/>
      <p:boldItalic r:id="rId21"/>
    </p:embeddedFont>
    <p:embeddedFont>
      <p:font typeface="Lora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-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8867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f15a3bf7f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f15a3bf7f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f15a3bf7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f15a3bf7f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f15a3bf7f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f15a3bf7f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f15a3bf7f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f15a3bf7f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f15a3bf7f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f15a3bf7f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f15a3bf7f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f15a3bf7f_0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f15a3bf7f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f15a3bf7f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f3bb00ae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f3bb00ae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x73oumh32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500500" y="1813500"/>
            <a:ext cx="8282400" cy="151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LEONARDO DA VINCI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/>
              <a:t>LLUÏSA &amp; DANIELA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GENERAL INFORMATION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  <a:highlight>
                  <a:srgbClr val="F8F9FA"/>
                </a:highlight>
                <a:latin typeface="Lora"/>
                <a:ea typeface="Lora"/>
                <a:cs typeface="Lora"/>
                <a:sym typeface="Lora"/>
              </a:rPr>
              <a:t>He was born in 1452 in Vinci, in the Republic of Florence. He died the 2nd of May of 1519 at 67 years old in Amboise, in the Kingdom of France. </a:t>
            </a:r>
            <a:endParaRPr>
              <a:solidFill>
                <a:srgbClr val="000000"/>
              </a:solidFill>
              <a:highlight>
                <a:srgbClr val="F8F9FA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4650" y="2187525"/>
            <a:ext cx="1964398" cy="281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HE IS KNOWN FOR...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  <a:highlight>
                  <a:srgbClr val="F8F9FA"/>
                </a:highlight>
                <a:latin typeface="Lora"/>
                <a:ea typeface="Lora"/>
                <a:cs typeface="Lora"/>
                <a:sym typeface="Lora"/>
              </a:rPr>
              <a:t>He’s known for some paintings, drawings, sculptures. Also for science, engineering and architecture. </a:t>
            </a:r>
            <a:endParaRPr>
              <a:solidFill>
                <a:srgbClr val="000000"/>
              </a:solidFill>
              <a:highlight>
                <a:srgbClr val="F8F9FA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0538" y="2073175"/>
            <a:ext cx="1838325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5486" y="2456975"/>
            <a:ext cx="1760050" cy="21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5">
            <a:alphaModFix/>
          </a:blip>
          <a:srcRect r="23792"/>
          <a:stretch/>
        </p:blipFill>
        <p:spPr>
          <a:xfrm>
            <a:off x="1769475" y="2381613"/>
            <a:ext cx="2340975" cy="230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325" y="3157194"/>
            <a:ext cx="1838325" cy="1666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MASTER OF WATER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  <a:highlight>
                  <a:srgbClr val="F8F9FA"/>
                </a:highlight>
                <a:latin typeface="Lora"/>
                <a:ea typeface="Lora"/>
                <a:cs typeface="Lora"/>
                <a:sym typeface="Lora"/>
              </a:rPr>
              <a:t>He studied the power of the water  and discovered that the water can be used for making energy.</a:t>
            </a:r>
            <a:endParaRPr>
              <a:solidFill>
                <a:srgbClr val="000000"/>
              </a:solidFill>
              <a:highlight>
                <a:srgbClr val="F8F9FA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  <a:highlight>
                  <a:srgbClr val="F8F9FA"/>
                </a:highlight>
                <a:latin typeface="Lora"/>
                <a:ea typeface="Lora"/>
                <a:cs typeface="Lora"/>
                <a:sym typeface="Lora"/>
              </a:rPr>
              <a:t>He was called the Master of water.</a:t>
            </a:r>
            <a:endParaRPr>
              <a:solidFill>
                <a:srgbClr val="000000"/>
              </a:solidFill>
              <a:highlight>
                <a:srgbClr val="F8F9FA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highlight>
                <a:srgbClr val="F8F9FA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highlight>
                <a:srgbClr val="F8F9FA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1175" y="2245505"/>
            <a:ext cx="3512009" cy="24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2613" y="303866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CODEX LEICESTER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latin typeface="Lora"/>
                <a:ea typeface="Lora"/>
                <a:cs typeface="Lora"/>
                <a:sym typeface="Lora"/>
              </a:rPr>
              <a:t>Leonardo da Vinci’s most famous scientific writing is the ‘Codex Leicester’. It contains explanations of water movement about fossils and about the moon, among other things.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1800" y="2571750"/>
            <a:ext cx="1505675" cy="23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5450" y="2364025"/>
            <a:ext cx="2644675" cy="14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4652" y="2364025"/>
            <a:ext cx="2509147" cy="168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17650" y="3309513"/>
            <a:ext cx="2781300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900" b="1">
                <a:solidFill>
                  <a:srgbClr val="222222"/>
                </a:solidFill>
                <a:highlight>
                  <a:srgbClr val="F9F9FA"/>
                </a:highlight>
                <a:latin typeface="Georgia"/>
                <a:ea typeface="Georgia"/>
                <a:cs typeface="Georgia"/>
                <a:sym typeface="Georgia"/>
              </a:rPr>
              <a:t>Renaissance  </a:t>
            </a:r>
            <a:r>
              <a:rPr lang="ca"/>
              <a:t>PAINTINGS</a:t>
            </a: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000000"/>
                </a:solidFill>
                <a:highlight>
                  <a:srgbClr val="F8F9FA"/>
                </a:highlight>
                <a:latin typeface="Lora"/>
                <a:ea typeface="Lora"/>
                <a:cs typeface="Lora"/>
                <a:sym typeface="Lora"/>
              </a:rPr>
              <a:t>Some of his most famous paintings are Mona lisa, Lady with an Ermine, The Vitruvian man and Salvator Mundi. 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775" y="2301600"/>
            <a:ext cx="1552150" cy="23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2900" y="3061800"/>
            <a:ext cx="147637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9258" y="2247125"/>
            <a:ext cx="1601679" cy="235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2175" y="2051440"/>
            <a:ext cx="2037950" cy="275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OTHER RENAISSANCE PAINTINGS</a:t>
            </a:r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511950" y="1479350"/>
            <a:ext cx="2502600" cy="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200"/>
              <a:t>Creation of Adam</a:t>
            </a:r>
            <a:endParaRPr sz="1200"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00" y="1845350"/>
            <a:ext cx="359092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3325" y="2571750"/>
            <a:ext cx="3549850" cy="21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4513325" y="2215975"/>
            <a:ext cx="2502600" cy="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200"/>
              <a:t>The last dinner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INVENTIONS</a:t>
            </a:r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254300" y="14401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444444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One of da Vinci’s most famous inventions</a:t>
            </a:r>
            <a:endParaRPr sz="1400">
              <a:solidFill>
                <a:srgbClr val="444444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444444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is the flying machine </a:t>
            </a:r>
            <a:endParaRPr sz="1400">
              <a:solidFill>
                <a:srgbClr val="444444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444444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(also known as the "ornithopter")</a:t>
            </a:r>
            <a:endParaRPr sz="1400">
              <a:solidFill>
                <a:srgbClr val="444444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44444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3">
            <a:alphaModFix/>
          </a:blip>
          <a:srcRect l="64949" t="32479" r="17276" b="33582"/>
          <a:stretch/>
        </p:blipFill>
        <p:spPr>
          <a:xfrm>
            <a:off x="311700" y="2296563"/>
            <a:ext cx="2094350" cy="224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1625" y="2530038"/>
            <a:ext cx="2669875" cy="18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GAME</a:t>
            </a: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https://learningapps.org/display?v=px73oumh320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Presentación en pantalla (16:9)</PresentationFormat>
  <Paragraphs>23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Georgia</vt:lpstr>
      <vt:lpstr>Oswald</vt:lpstr>
      <vt:lpstr>Source Code Pro</vt:lpstr>
      <vt:lpstr>Lora</vt:lpstr>
      <vt:lpstr>Modern Writer</vt:lpstr>
      <vt:lpstr> LEONARDO DA VINCI LLUÏSA &amp; DANIELA</vt:lpstr>
      <vt:lpstr>GENERAL INFORMATION</vt:lpstr>
      <vt:lpstr>HE IS KNOWN FOR...</vt:lpstr>
      <vt:lpstr>MASTER OF WATER</vt:lpstr>
      <vt:lpstr>CODEX LEICESTER</vt:lpstr>
      <vt:lpstr>Renaissance  PAINTINGS</vt:lpstr>
      <vt:lpstr>OTHER RENAISSANCE PAINTINGS</vt:lpstr>
      <vt:lpstr>INVENTIONS</vt:lpstr>
      <vt:lpstr>GAME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LEONARDO DA VINCI LLUÏSA &amp; DANIELA</dc:title>
  <dc:creator>argo</dc:creator>
  <cp:lastModifiedBy>argo</cp:lastModifiedBy>
  <cp:revision>1</cp:revision>
  <dcterms:modified xsi:type="dcterms:W3CDTF">2020-03-02T15:08:46Z</dcterms:modified>
</cp:coreProperties>
</file>