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2" autoAdjust="0"/>
    <p:restoredTop sz="87631" autoAdjust="0"/>
  </p:normalViewPr>
  <p:slideViewPr>
    <p:cSldViewPr snapToGrid="0">
      <p:cViewPr varScale="1">
        <p:scale>
          <a:sx n="62" d="100"/>
          <a:sy n="62" d="100"/>
        </p:scale>
        <p:origin x="-7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6276E-6FD4-4C1A-A855-ACC71F5439E9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F97B5-F2F0-4ED5-9ED8-839F6526DE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617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flickr.com/eltpics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creativecommons.org/licenses/by-nc/2.0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Click on an</a:t>
            </a:r>
            <a:r>
              <a:rPr lang="en-GB" sz="10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Easter Egg to see it disappear.</a:t>
            </a:r>
          </a:p>
          <a:p>
            <a:r>
              <a:rPr lang="en-GB" sz="10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Click on the text box to make the Easter Egg reappear.</a:t>
            </a:r>
          </a:p>
          <a:p>
            <a:r>
              <a:rPr lang="en-GB" sz="10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Click on the Hide All button to make all the Easter Egg disappear.</a:t>
            </a:r>
          </a:p>
          <a:p>
            <a:r>
              <a:rPr lang="en-GB" sz="10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Click on the Show All button to make all the Easter Eggs appear.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Rabbit image adapted from ‘Baby rabbit</a:t>
            </a:r>
            <a:r>
              <a:rPr lang="en-GB" sz="100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with mum’ </a:t>
            </a:r>
            <a:r>
              <a:rPr lang="en-GB" sz="10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taken from </a:t>
            </a:r>
            <a:r>
              <a:rPr lang="en-GB" sz="1000" u="none" strike="noStrike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3" tooltip="ELTpics"/>
              </a:rPr>
              <a:t>http://flickr.com/eltpics</a:t>
            </a:r>
            <a:r>
              <a:rPr lang="en-GB" sz="10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by @</a:t>
            </a:r>
            <a:r>
              <a:rPr lang="en-US" sz="1000" b="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Dace </a:t>
            </a:r>
            <a:r>
              <a:rPr lang="en-US" sz="1000" b="0" kern="1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Praulins</a:t>
            </a:r>
            <a:r>
              <a:rPr lang="en-GB" sz="10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used under a CC Attribution Non-Commercial license.</a:t>
            </a:r>
            <a:r>
              <a:rPr lang="en-GB" sz="100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GB" sz="1000" u="none" strike="noStrike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4"/>
              </a:rPr>
              <a:t>https://creativecommons.org/licenses/by-nc/2.0/</a:t>
            </a:r>
            <a:endParaRPr lang="en-GB" sz="100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F97B5-F2F0-4ED5-9ED8-839F6526DEC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391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0D24-FEC4-416A-A720-CFA06BFF19AE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4C3B-9C46-4829-93C1-F0FF631BC8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235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0D24-FEC4-416A-A720-CFA06BFF19AE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4C3B-9C46-4829-93C1-F0FF631BC8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068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0D24-FEC4-416A-A720-CFA06BFF19AE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4C3B-9C46-4829-93C1-F0FF631BC8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466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0D24-FEC4-416A-A720-CFA06BFF19AE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4C3B-9C46-4829-93C1-F0FF631BC8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362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0D24-FEC4-416A-A720-CFA06BFF19AE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4C3B-9C46-4829-93C1-F0FF631BC8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33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0D24-FEC4-416A-A720-CFA06BFF19AE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4C3B-9C46-4829-93C1-F0FF631BC8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493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0D24-FEC4-416A-A720-CFA06BFF19AE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4C3B-9C46-4829-93C1-F0FF631BC8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983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0D24-FEC4-416A-A720-CFA06BFF19AE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4C3B-9C46-4829-93C1-F0FF631BC8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844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0D24-FEC4-416A-A720-CFA06BFF19AE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4C3B-9C46-4829-93C1-F0FF631BC8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278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0D24-FEC4-416A-A720-CFA06BFF19AE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4C3B-9C46-4829-93C1-F0FF631BC8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499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0D24-FEC4-416A-A720-CFA06BFF19AE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4C3B-9C46-4829-93C1-F0FF631BC8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688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89000"/>
              </a:schemeClr>
            </a:gs>
            <a:gs pos="23000">
              <a:schemeClr val="accent6">
                <a:lumMod val="89000"/>
              </a:schemeClr>
            </a:gs>
            <a:gs pos="69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60D24-FEC4-416A-A720-CFA06BFF19AE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D4C3B-9C46-4829-93C1-F0FF631BC8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905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Tekhnologic Logo"/>
          <p:cNvGrpSpPr/>
          <p:nvPr/>
        </p:nvGrpSpPr>
        <p:grpSpPr>
          <a:xfrm>
            <a:off x="5286703" y="6577966"/>
            <a:ext cx="919508" cy="261610"/>
            <a:chOff x="5726017" y="6505584"/>
            <a:chExt cx="919508" cy="261610"/>
          </a:xfrm>
        </p:grpSpPr>
        <p:pic>
          <p:nvPicPr>
            <p:cNvPr id="124" name="Image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26017" y="6552076"/>
              <a:ext cx="180000" cy="180000"/>
            </a:xfrm>
            <a:prstGeom prst="rect">
              <a:avLst/>
            </a:prstGeom>
          </p:spPr>
        </p:pic>
        <p:sp>
          <p:nvSpPr>
            <p:cNvPr id="125" name="Text"/>
            <p:cNvSpPr/>
            <p:nvPr/>
          </p:nvSpPr>
          <p:spPr>
            <a:xfrm>
              <a:off x="5795612" y="6505584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050" b="0" cap="none" spc="0" dirty="0" smtClean="0">
                  <a:ln w="0"/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tekhnologic</a:t>
              </a:r>
              <a:endParaRPr lang="ja-JP" altLang="en-US" sz="1050" b="0" cap="none" spc="0" dirty="0">
                <a:ln w="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141" name="Rabbit 1"/>
          <p:cNvSpPr>
            <a:spLocks noChangeAspect="1"/>
          </p:cNvSpPr>
          <p:nvPr/>
        </p:nvSpPr>
        <p:spPr>
          <a:xfrm>
            <a:off x="9145406" y="1930719"/>
            <a:ext cx="900000" cy="758421"/>
          </a:xfrm>
          <a:custGeom>
            <a:avLst/>
            <a:gdLst>
              <a:gd name="connsiteX0" fmla="*/ 1697097 w 4594168"/>
              <a:gd name="connsiteY0" fmla="*/ 24 h 3871457"/>
              <a:gd name="connsiteX1" fmla="*/ 1754149 w 4594168"/>
              <a:gd name="connsiteY1" fmla="*/ 1143 h 3871457"/>
              <a:gd name="connsiteX2" fmla="*/ 1890394 w 4594168"/>
              <a:gd name="connsiteY2" fmla="*/ 10093 h 3871457"/>
              <a:gd name="connsiteX3" fmla="*/ 2044804 w 4594168"/>
              <a:gd name="connsiteY3" fmla="*/ 68267 h 3871457"/>
              <a:gd name="connsiteX4" fmla="*/ 2321834 w 4594168"/>
              <a:gd name="connsiteY4" fmla="*/ 180140 h 3871457"/>
              <a:gd name="connsiteX5" fmla="*/ 2585240 w 4594168"/>
              <a:gd name="connsiteY5" fmla="*/ 323337 h 3871457"/>
              <a:gd name="connsiteX6" fmla="*/ 2912958 w 4594168"/>
              <a:gd name="connsiteY6" fmla="*/ 473542 h 3871457"/>
              <a:gd name="connsiteX7" fmla="*/ 3288062 w 4594168"/>
              <a:gd name="connsiteY7" fmla="*/ 451277 h 3871457"/>
              <a:gd name="connsiteX8" fmla="*/ 3545664 w 4594168"/>
              <a:gd name="connsiteY8" fmla="*/ 486902 h 3871457"/>
              <a:gd name="connsiteX9" fmla="*/ 3735476 w 4594168"/>
              <a:gd name="connsiteY9" fmla="*/ 535885 h 3871457"/>
              <a:gd name="connsiteX10" fmla="*/ 4051829 w 4594168"/>
              <a:gd name="connsiteY10" fmla="*/ 682837 h 3871457"/>
              <a:gd name="connsiteX11" fmla="*/ 4350105 w 4594168"/>
              <a:gd name="connsiteY11" fmla="*/ 936664 h 3871457"/>
              <a:gd name="connsiteX12" fmla="*/ 4494724 w 4594168"/>
              <a:gd name="connsiteY12" fmla="*/ 1154865 h 3871457"/>
              <a:gd name="connsiteX13" fmla="*/ 4557993 w 4594168"/>
              <a:gd name="connsiteY13" fmla="*/ 1328536 h 3871457"/>
              <a:gd name="connsiteX14" fmla="*/ 4594148 w 4594168"/>
              <a:gd name="connsiteY14" fmla="*/ 1502207 h 3871457"/>
              <a:gd name="connsiteX15" fmla="*/ 4562513 w 4594168"/>
              <a:gd name="connsiteY15" fmla="*/ 1680331 h 3871457"/>
              <a:gd name="connsiteX16" fmla="*/ 4521840 w 4594168"/>
              <a:gd name="connsiteY16" fmla="*/ 1867360 h 3871457"/>
              <a:gd name="connsiteX17" fmla="*/ 4472126 w 4594168"/>
              <a:gd name="connsiteY17" fmla="*/ 1965329 h 3871457"/>
              <a:gd name="connsiteX18" fmla="*/ 4390778 w 4594168"/>
              <a:gd name="connsiteY18" fmla="*/ 2054391 h 3871457"/>
              <a:gd name="connsiteX19" fmla="*/ 4264238 w 4594168"/>
              <a:gd name="connsiteY19" fmla="*/ 2143452 h 3871457"/>
              <a:gd name="connsiteX20" fmla="*/ 4164812 w 4594168"/>
              <a:gd name="connsiteY20" fmla="*/ 2165718 h 3871457"/>
              <a:gd name="connsiteX21" fmla="*/ 4002116 w 4594168"/>
              <a:gd name="connsiteY21" fmla="*/ 2170170 h 3871457"/>
              <a:gd name="connsiteX22" fmla="*/ 3776150 w 4594168"/>
              <a:gd name="connsiteY22" fmla="*/ 2513059 h 3871457"/>
              <a:gd name="connsiteX23" fmla="*/ 3590857 w 4594168"/>
              <a:gd name="connsiteY23" fmla="*/ 2713448 h 3871457"/>
              <a:gd name="connsiteX24" fmla="*/ 3360371 w 4594168"/>
              <a:gd name="connsiteY24" fmla="*/ 2896025 h 3871457"/>
              <a:gd name="connsiteX25" fmla="*/ 3188637 w 4594168"/>
              <a:gd name="connsiteY25" fmla="*/ 3020711 h 3871457"/>
              <a:gd name="connsiteX26" fmla="*/ 3220272 w 4594168"/>
              <a:gd name="connsiteY26" fmla="*/ 3194381 h 3871457"/>
              <a:gd name="connsiteX27" fmla="*/ 3306139 w 4594168"/>
              <a:gd name="connsiteY27" fmla="*/ 3265631 h 3871457"/>
              <a:gd name="connsiteX28" fmla="*/ 3401046 w 4594168"/>
              <a:gd name="connsiteY28" fmla="*/ 3319068 h 3871457"/>
              <a:gd name="connsiteX29" fmla="*/ 3405565 w 4594168"/>
              <a:gd name="connsiteY29" fmla="*/ 3394771 h 3871457"/>
              <a:gd name="connsiteX30" fmla="*/ 3364891 w 4594168"/>
              <a:gd name="connsiteY30" fmla="*/ 3452662 h 3871457"/>
              <a:gd name="connsiteX31" fmla="*/ 3251907 w 4594168"/>
              <a:gd name="connsiteY31" fmla="*/ 3528364 h 3871457"/>
              <a:gd name="connsiteX32" fmla="*/ 3098251 w 4594168"/>
              <a:gd name="connsiteY32" fmla="*/ 3572895 h 3871457"/>
              <a:gd name="connsiteX33" fmla="*/ 2944593 w 4594168"/>
              <a:gd name="connsiteY33" fmla="*/ 3586254 h 3871457"/>
              <a:gd name="connsiteX34" fmla="*/ 2750262 w 4594168"/>
              <a:gd name="connsiteY34" fmla="*/ 3595160 h 3871457"/>
              <a:gd name="connsiteX35" fmla="*/ 2659876 w 4594168"/>
              <a:gd name="connsiteY35" fmla="*/ 3675316 h 3871457"/>
              <a:gd name="connsiteX36" fmla="*/ 2483622 w 4594168"/>
              <a:gd name="connsiteY36" fmla="*/ 3693128 h 3871457"/>
              <a:gd name="connsiteX37" fmla="*/ 2221501 w 4594168"/>
              <a:gd name="connsiteY37" fmla="*/ 3702034 h 3871457"/>
              <a:gd name="connsiteX38" fmla="*/ 1995535 w 4594168"/>
              <a:gd name="connsiteY38" fmla="*/ 3728753 h 3871457"/>
              <a:gd name="connsiteX39" fmla="*/ 1828319 w 4594168"/>
              <a:gd name="connsiteY39" fmla="*/ 3808909 h 3871457"/>
              <a:gd name="connsiteX40" fmla="*/ 1597834 w 4594168"/>
              <a:gd name="connsiteY40" fmla="*/ 3866799 h 3871457"/>
              <a:gd name="connsiteX41" fmla="*/ 1394464 w 4594168"/>
              <a:gd name="connsiteY41" fmla="*/ 3862346 h 3871457"/>
              <a:gd name="connsiteX42" fmla="*/ 1127823 w 4594168"/>
              <a:gd name="connsiteY42" fmla="*/ 3817815 h 3871457"/>
              <a:gd name="connsiteX43" fmla="*/ 924453 w 4594168"/>
              <a:gd name="connsiteY43" fmla="*/ 3728753 h 3871457"/>
              <a:gd name="connsiteX44" fmla="*/ 725603 w 4594168"/>
              <a:gd name="connsiteY44" fmla="*/ 3644145 h 3871457"/>
              <a:gd name="connsiteX45" fmla="*/ 513195 w 4594168"/>
              <a:gd name="connsiteY45" fmla="*/ 3506099 h 3871457"/>
              <a:gd name="connsiteX46" fmla="*/ 355018 w 4594168"/>
              <a:gd name="connsiteY46" fmla="*/ 3292350 h 3871457"/>
              <a:gd name="connsiteX47" fmla="*/ 178765 w 4594168"/>
              <a:gd name="connsiteY47" fmla="*/ 2962821 h 3871457"/>
              <a:gd name="connsiteX48" fmla="*/ 101935 w 4594168"/>
              <a:gd name="connsiteY48" fmla="*/ 2757979 h 3871457"/>
              <a:gd name="connsiteX49" fmla="*/ 38666 w 4594168"/>
              <a:gd name="connsiteY49" fmla="*/ 2588761 h 3871457"/>
              <a:gd name="connsiteX50" fmla="*/ 2511 w 4594168"/>
              <a:gd name="connsiteY50" fmla="*/ 2348295 h 3871457"/>
              <a:gd name="connsiteX51" fmla="*/ 7030 w 4594168"/>
              <a:gd name="connsiteY51" fmla="*/ 2187983 h 3871457"/>
              <a:gd name="connsiteX52" fmla="*/ 38666 w 4594168"/>
              <a:gd name="connsiteY52" fmla="*/ 2054391 h 3871457"/>
              <a:gd name="connsiteX53" fmla="*/ 69259 w 4594168"/>
              <a:gd name="connsiteY53" fmla="*/ 1956684 h 3871457"/>
              <a:gd name="connsiteX54" fmla="*/ 146464 w 4594168"/>
              <a:gd name="connsiteY54" fmla="*/ 1764262 h 3871457"/>
              <a:gd name="connsiteX55" fmla="*/ 337206 w 4594168"/>
              <a:gd name="connsiteY55" fmla="*/ 1491293 h 3871457"/>
              <a:gd name="connsiteX56" fmla="*/ 514325 w 4594168"/>
              <a:gd name="connsiteY56" fmla="*/ 1294396 h 3871457"/>
              <a:gd name="connsiteX57" fmla="*/ 677818 w 4594168"/>
              <a:gd name="connsiteY57" fmla="*/ 1164623 h 3871457"/>
              <a:gd name="connsiteX58" fmla="*/ 977343 w 4594168"/>
              <a:gd name="connsiteY58" fmla="*/ 946051 h 3871457"/>
              <a:gd name="connsiteX59" fmla="*/ 1016523 w 4594168"/>
              <a:gd name="connsiteY59" fmla="*/ 920084 h 3871457"/>
              <a:gd name="connsiteX60" fmla="*/ 996538 w 4594168"/>
              <a:gd name="connsiteY60" fmla="*/ 906686 h 3871457"/>
              <a:gd name="connsiteX61" fmla="*/ 945766 w 4594168"/>
              <a:gd name="connsiteY61" fmla="*/ 820054 h 3871457"/>
              <a:gd name="connsiteX62" fmla="*/ 1000263 w 4594168"/>
              <a:gd name="connsiteY62" fmla="*/ 681332 h 3871457"/>
              <a:gd name="connsiteX63" fmla="*/ 1245503 w 4594168"/>
              <a:gd name="connsiteY63" fmla="*/ 600782 h 3871457"/>
              <a:gd name="connsiteX64" fmla="*/ 1517992 w 4594168"/>
              <a:gd name="connsiteY64" fmla="*/ 618683 h 3871457"/>
              <a:gd name="connsiteX65" fmla="*/ 1766319 w 4594168"/>
              <a:gd name="connsiteY65" fmla="*/ 618473 h 3871457"/>
              <a:gd name="connsiteX66" fmla="*/ 1773674 w 4594168"/>
              <a:gd name="connsiteY66" fmla="*/ 623998 h 3871457"/>
              <a:gd name="connsiteX67" fmla="*/ 1830113 w 4594168"/>
              <a:gd name="connsiteY67" fmla="*/ 613159 h 3871457"/>
              <a:gd name="connsiteX68" fmla="*/ 2072053 w 4594168"/>
              <a:gd name="connsiteY68" fmla="*/ 573933 h 3871457"/>
              <a:gd name="connsiteX69" fmla="*/ 1972140 w 4594168"/>
              <a:gd name="connsiteY69" fmla="*/ 515760 h 3871457"/>
              <a:gd name="connsiteX70" fmla="*/ 1572490 w 4594168"/>
              <a:gd name="connsiteY70" fmla="*/ 332287 h 3871457"/>
              <a:gd name="connsiteX71" fmla="*/ 1458952 w 4594168"/>
              <a:gd name="connsiteY71" fmla="*/ 265164 h 3871457"/>
              <a:gd name="connsiteX72" fmla="*/ 1445328 w 4594168"/>
              <a:gd name="connsiteY72" fmla="*/ 184614 h 3871457"/>
              <a:gd name="connsiteX73" fmla="*/ 1463495 w 4594168"/>
              <a:gd name="connsiteY73" fmla="*/ 99592 h 3871457"/>
              <a:gd name="connsiteX74" fmla="*/ 1508909 w 4594168"/>
              <a:gd name="connsiteY74" fmla="*/ 50367 h 3871457"/>
              <a:gd name="connsiteX75" fmla="*/ 1640613 w 4594168"/>
              <a:gd name="connsiteY75" fmla="*/ 5618 h 3871457"/>
              <a:gd name="connsiteX76" fmla="*/ 1697097 w 4594168"/>
              <a:gd name="connsiteY76" fmla="*/ 24 h 3871457"/>
              <a:gd name="connsiteX77" fmla="*/ 3629660 w 4594168"/>
              <a:gd name="connsiteY77" fmla="*/ 1439696 h 3871457"/>
              <a:gd name="connsiteX78" fmla="*/ 3618019 w 4594168"/>
              <a:gd name="connsiteY78" fmla="*/ 1444591 h 3871457"/>
              <a:gd name="connsiteX79" fmla="*/ 3631944 w 4594168"/>
              <a:gd name="connsiteY79" fmla="*/ 1514216 h 3871457"/>
              <a:gd name="connsiteX80" fmla="*/ 3655152 w 4594168"/>
              <a:gd name="connsiteY80" fmla="*/ 1583840 h 3871457"/>
              <a:gd name="connsiteX81" fmla="*/ 3706210 w 4594168"/>
              <a:gd name="connsiteY81" fmla="*/ 1620973 h 3871457"/>
              <a:gd name="connsiteX82" fmla="*/ 3752627 w 4594168"/>
              <a:gd name="connsiteY82" fmla="*/ 1644181 h 3871457"/>
              <a:gd name="connsiteX83" fmla="*/ 3812968 w 4594168"/>
              <a:gd name="connsiteY83" fmla="*/ 1644181 h 3871457"/>
              <a:gd name="connsiteX84" fmla="*/ 3877950 w 4594168"/>
              <a:gd name="connsiteY84" fmla="*/ 1634898 h 3871457"/>
              <a:gd name="connsiteX85" fmla="*/ 3956858 w 4594168"/>
              <a:gd name="connsiteY85" fmla="*/ 1588482 h 3871457"/>
              <a:gd name="connsiteX86" fmla="*/ 3938292 w 4594168"/>
              <a:gd name="connsiteY86" fmla="*/ 1542065 h 3871457"/>
              <a:gd name="connsiteX87" fmla="*/ 3910442 w 4594168"/>
              <a:gd name="connsiteY87" fmla="*/ 1518857 h 3871457"/>
              <a:gd name="connsiteX88" fmla="*/ 3873309 w 4594168"/>
              <a:gd name="connsiteY88" fmla="*/ 1481724 h 3871457"/>
              <a:gd name="connsiteX89" fmla="*/ 3803684 w 4594168"/>
              <a:gd name="connsiteY89" fmla="*/ 1453874 h 3871457"/>
              <a:gd name="connsiteX90" fmla="*/ 3738702 w 4594168"/>
              <a:gd name="connsiteY90" fmla="*/ 1444591 h 3871457"/>
              <a:gd name="connsiteX91" fmla="*/ 3673719 w 4594168"/>
              <a:gd name="connsiteY91" fmla="*/ 1444591 h 3871457"/>
              <a:gd name="connsiteX92" fmla="*/ 3629660 w 4594168"/>
              <a:gd name="connsiteY92" fmla="*/ 1439696 h 3871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4594168" h="3871457">
                <a:moveTo>
                  <a:pt x="1697097" y="24"/>
                </a:moveTo>
                <a:cubicBezTo>
                  <a:pt x="1715168" y="-163"/>
                  <a:pt x="1733334" y="770"/>
                  <a:pt x="1754149" y="1143"/>
                </a:cubicBezTo>
                <a:cubicBezTo>
                  <a:pt x="1795779" y="1889"/>
                  <a:pt x="1841951" y="-1094"/>
                  <a:pt x="1890394" y="10093"/>
                </a:cubicBezTo>
                <a:cubicBezTo>
                  <a:pt x="1938836" y="21281"/>
                  <a:pt x="1972898" y="39926"/>
                  <a:pt x="2044804" y="68267"/>
                </a:cubicBezTo>
                <a:cubicBezTo>
                  <a:pt x="2116710" y="96608"/>
                  <a:pt x="2231761" y="137629"/>
                  <a:pt x="2321834" y="180140"/>
                </a:cubicBezTo>
                <a:cubicBezTo>
                  <a:pt x="2411907" y="222651"/>
                  <a:pt x="2486720" y="274436"/>
                  <a:pt x="2585240" y="323337"/>
                </a:cubicBezTo>
                <a:cubicBezTo>
                  <a:pt x="2683761" y="372238"/>
                  <a:pt x="2795821" y="452218"/>
                  <a:pt x="2912958" y="473542"/>
                </a:cubicBezTo>
                <a:cubicBezTo>
                  <a:pt x="3030095" y="494865"/>
                  <a:pt x="3182611" y="449050"/>
                  <a:pt x="3288062" y="451277"/>
                </a:cubicBezTo>
                <a:cubicBezTo>
                  <a:pt x="3393513" y="453503"/>
                  <a:pt x="3471095" y="472800"/>
                  <a:pt x="3545664" y="486902"/>
                </a:cubicBezTo>
                <a:cubicBezTo>
                  <a:pt x="3620233" y="501003"/>
                  <a:pt x="3651116" y="503229"/>
                  <a:pt x="3735476" y="535885"/>
                </a:cubicBezTo>
                <a:cubicBezTo>
                  <a:pt x="3819837" y="568541"/>
                  <a:pt x="3949391" y="616041"/>
                  <a:pt x="4051829" y="682837"/>
                </a:cubicBezTo>
                <a:cubicBezTo>
                  <a:pt x="4154267" y="749633"/>
                  <a:pt x="4276289" y="857992"/>
                  <a:pt x="4350105" y="936664"/>
                </a:cubicBezTo>
                <a:cubicBezTo>
                  <a:pt x="4423921" y="1015335"/>
                  <a:pt x="4460075" y="1089554"/>
                  <a:pt x="4494724" y="1154865"/>
                </a:cubicBezTo>
                <a:cubicBezTo>
                  <a:pt x="4529372" y="1220177"/>
                  <a:pt x="4541423" y="1270646"/>
                  <a:pt x="4557993" y="1328536"/>
                </a:cubicBezTo>
                <a:cubicBezTo>
                  <a:pt x="4574564" y="1386426"/>
                  <a:pt x="4593395" y="1443574"/>
                  <a:pt x="4594148" y="1502207"/>
                </a:cubicBezTo>
                <a:cubicBezTo>
                  <a:pt x="4594901" y="1560839"/>
                  <a:pt x="4574565" y="1619472"/>
                  <a:pt x="4562513" y="1680331"/>
                </a:cubicBezTo>
                <a:cubicBezTo>
                  <a:pt x="4550462" y="1741190"/>
                  <a:pt x="4536904" y="1819861"/>
                  <a:pt x="4521840" y="1867360"/>
                </a:cubicBezTo>
                <a:cubicBezTo>
                  <a:pt x="4506775" y="1914859"/>
                  <a:pt x="4493970" y="1934156"/>
                  <a:pt x="4472126" y="1965329"/>
                </a:cubicBezTo>
                <a:cubicBezTo>
                  <a:pt x="4450283" y="1996500"/>
                  <a:pt x="4425426" y="2024704"/>
                  <a:pt x="4390778" y="2054391"/>
                </a:cubicBezTo>
                <a:cubicBezTo>
                  <a:pt x="4356130" y="2084077"/>
                  <a:pt x="4301899" y="2124897"/>
                  <a:pt x="4264238" y="2143452"/>
                </a:cubicBezTo>
                <a:cubicBezTo>
                  <a:pt x="4226576" y="2162006"/>
                  <a:pt x="4208499" y="2161265"/>
                  <a:pt x="4164812" y="2165718"/>
                </a:cubicBezTo>
                <a:cubicBezTo>
                  <a:pt x="4121125" y="2170170"/>
                  <a:pt x="4066893" y="2112280"/>
                  <a:pt x="4002116" y="2170170"/>
                </a:cubicBezTo>
                <a:cubicBezTo>
                  <a:pt x="3937338" y="2228060"/>
                  <a:pt x="3844693" y="2422512"/>
                  <a:pt x="3776150" y="2513059"/>
                </a:cubicBezTo>
                <a:cubicBezTo>
                  <a:pt x="3707606" y="2603606"/>
                  <a:pt x="3660153" y="2649620"/>
                  <a:pt x="3590857" y="2713448"/>
                </a:cubicBezTo>
                <a:cubicBezTo>
                  <a:pt x="3521561" y="2777276"/>
                  <a:pt x="3427408" y="2844815"/>
                  <a:pt x="3360371" y="2896025"/>
                </a:cubicBezTo>
                <a:cubicBezTo>
                  <a:pt x="3293335" y="2947236"/>
                  <a:pt x="3211987" y="2970984"/>
                  <a:pt x="3188637" y="3020711"/>
                </a:cubicBezTo>
                <a:cubicBezTo>
                  <a:pt x="3165287" y="3070437"/>
                  <a:pt x="3200688" y="3153561"/>
                  <a:pt x="3220272" y="3194381"/>
                </a:cubicBezTo>
                <a:cubicBezTo>
                  <a:pt x="3239856" y="3235202"/>
                  <a:pt x="3276011" y="3244850"/>
                  <a:pt x="3306139" y="3265631"/>
                </a:cubicBezTo>
                <a:cubicBezTo>
                  <a:pt x="3336268" y="3286413"/>
                  <a:pt x="3384475" y="3297545"/>
                  <a:pt x="3401046" y="3319068"/>
                </a:cubicBezTo>
                <a:cubicBezTo>
                  <a:pt x="3417617" y="3340592"/>
                  <a:pt x="3411590" y="3372506"/>
                  <a:pt x="3405565" y="3394771"/>
                </a:cubicBezTo>
                <a:cubicBezTo>
                  <a:pt x="3399539" y="3417036"/>
                  <a:pt x="3390501" y="3430397"/>
                  <a:pt x="3364891" y="3452662"/>
                </a:cubicBezTo>
                <a:cubicBezTo>
                  <a:pt x="3339282" y="3474927"/>
                  <a:pt x="3296348" y="3508325"/>
                  <a:pt x="3251907" y="3528364"/>
                </a:cubicBezTo>
                <a:cubicBezTo>
                  <a:pt x="3207467" y="3548403"/>
                  <a:pt x="3149469" y="3563247"/>
                  <a:pt x="3098251" y="3572895"/>
                </a:cubicBezTo>
                <a:cubicBezTo>
                  <a:pt x="3047032" y="3582543"/>
                  <a:pt x="3002591" y="3582543"/>
                  <a:pt x="2944593" y="3586254"/>
                </a:cubicBezTo>
                <a:cubicBezTo>
                  <a:pt x="2886595" y="3589965"/>
                  <a:pt x="2797715" y="3580317"/>
                  <a:pt x="2750262" y="3595160"/>
                </a:cubicBezTo>
                <a:cubicBezTo>
                  <a:pt x="2702809" y="3610003"/>
                  <a:pt x="2704316" y="3658988"/>
                  <a:pt x="2659876" y="3675316"/>
                </a:cubicBezTo>
                <a:cubicBezTo>
                  <a:pt x="2615436" y="3691644"/>
                  <a:pt x="2556685" y="3688676"/>
                  <a:pt x="2483622" y="3693128"/>
                </a:cubicBezTo>
                <a:cubicBezTo>
                  <a:pt x="2410560" y="3697581"/>
                  <a:pt x="2302849" y="3696097"/>
                  <a:pt x="2221501" y="3702034"/>
                </a:cubicBezTo>
                <a:cubicBezTo>
                  <a:pt x="2140152" y="3707972"/>
                  <a:pt x="2061065" y="3710941"/>
                  <a:pt x="1995535" y="3728753"/>
                </a:cubicBezTo>
                <a:cubicBezTo>
                  <a:pt x="1930004" y="3746566"/>
                  <a:pt x="1894602" y="3785901"/>
                  <a:pt x="1828319" y="3808909"/>
                </a:cubicBezTo>
                <a:cubicBezTo>
                  <a:pt x="1762036" y="3831917"/>
                  <a:pt x="1670143" y="3857893"/>
                  <a:pt x="1597834" y="3866799"/>
                </a:cubicBezTo>
                <a:cubicBezTo>
                  <a:pt x="1525524" y="3875705"/>
                  <a:pt x="1472799" y="3870510"/>
                  <a:pt x="1394464" y="3862346"/>
                </a:cubicBezTo>
                <a:cubicBezTo>
                  <a:pt x="1316129" y="3854183"/>
                  <a:pt x="1206158" y="3840080"/>
                  <a:pt x="1127823" y="3817815"/>
                </a:cubicBezTo>
                <a:cubicBezTo>
                  <a:pt x="1049488" y="3795550"/>
                  <a:pt x="991490" y="3757698"/>
                  <a:pt x="924453" y="3728753"/>
                </a:cubicBezTo>
                <a:cubicBezTo>
                  <a:pt x="924453" y="3728753"/>
                  <a:pt x="794147" y="3681254"/>
                  <a:pt x="725603" y="3644145"/>
                </a:cubicBezTo>
                <a:cubicBezTo>
                  <a:pt x="657060" y="3607035"/>
                  <a:pt x="574959" y="3564731"/>
                  <a:pt x="513195" y="3506099"/>
                </a:cubicBezTo>
                <a:cubicBezTo>
                  <a:pt x="451431" y="3447466"/>
                  <a:pt x="410757" y="3382896"/>
                  <a:pt x="355018" y="3292350"/>
                </a:cubicBezTo>
                <a:cubicBezTo>
                  <a:pt x="299280" y="3201803"/>
                  <a:pt x="220945" y="3051883"/>
                  <a:pt x="178765" y="2962821"/>
                </a:cubicBezTo>
                <a:cubicBezTo>
                  <a:pt x="136584" y="2873759"/>
                  <a:pt x="125285" y="2820323"/>
                  <a:pt x="101935" y="2757979"/>
                </a:cubicBezTo>
                <a:cubicBezTo>
                  <a:pt x="101935" y="2757979"/>
                  <a:pt x="55236" y="2657042"/>
                  <a:pt x="38666" y="2588761"/>
                </a:cubicBezTo>
                <a:cubicBezTo>
                  <a:pt x="22095" y="2520481"/>
                  <a:pt x="7783" y="2415091"/>
                  <a:pt x="2511" y="2348295"/>
                </a:cubicBezTo>
                <a:cubicBezTo>
                  <a:pt x="-2762" y="2281498"/>
                  <a:pt x="1004" y="2236966"/>
                  <a:pt x="7030" y="2187983"/>
                </a:cubicBezTo>
                <a:cubicBezTo>
                  <a:pt x="13055" y="2138999"/>
                  <a:pt x="28295" y="2092941"/>
                  <a:pt x="38666" y="2054391"/>
                </a:cubicBezTo>
                <a:cubicBezTo>
                  <a:pt x="49037" y="2015841"/>
                  <a:pt x="51850" y="2002925"/>
                  <a:pt x="69259" y="1956684"/>
                </a:cubicBezTo>
                <a:cubicBezTo>
                  <a:pt x="86668" y="1910443"/>
                  <a:pt x="101807" y="1841828"/>
                  <a:pt x="146464" y="1764262"/>
                </a:cubicBezTo>
                <a:cubicBezTo>
                  <a:pt x="191121" y="1686697"/>
                  <a:pt x="275896" y="1569604"/>
                  <a:pt x="337206" y="1491293"/>
                </a:cubicBezTo>
                <a:cubicBezTo>
                  <a:pt x="398517" y="1412982"/>
                  <a:pt x="457556" y="1348840"/>
                  <a:pt x="514325" y="1294396"/>
                </a:cubicBezTo>
                <a:cubicBezTo>
                  <a:pt x="571093" y="1239951"/>
                  <a:pt x="584718" y="1233238"/>
                  <a:pt x="677818" y="1164623"/>
                </a:cubicBezTo>
                <a:cubicBezTo>
                  <a:pt x="747643" y="1113162"/>
                  <a:pt x="872392" y="1018909"/>
                  <a:pt x="977343" y="946051"/>
                </a:cubicBezTo>
                <a:lnTo>
                  <a:pt x="1016523" y="920084"/>
                </a:lnTo>
                <a:lnTo>
                  <a:pt x="996538" y="906686"/>
                </a:lnTo>
                <a:cubicBezTo>
                  <a:pt x="968332" y="882843"/>
                  <a:pt x="949172" y="850819"/>
                  <a:pt x="945766" y="820054"/>
                </a:cubicBezTo>
                <a:cubicBezTo>
                  <a:pt x="941225" y="779034"/>
                  <a:pt x="950307" y="717877"/>
                  <a:pt x="1000263" y="681332"/>
                </a:cubicBezTo>
                <a:cubicBezTo>
                  <a:pt x="1050220" y="644786"/>
                  <a:pt x="1159215" y="611224"/>
                  <a:pt x="1245503" y="600782"/>
                </a:cubicBezTo>
                <a:cubicBezTo>
                  <a:pt x="1331792" y="590341"/>
                  <a:pt x="1430190" y="611224"/>
                  <a:pt x="1517992" y="618683"/>
                </a:cubicBezTo>
                <a:cubicBezTo>
                  <a:pt x="1583844" y="624276"/>
                  <a:pt x="1722501" y="604699"/>
                  <a:pt x="1766319" y="618473"/>
                </a:cubicBezTo>
                <a:lnTo>
                  <a:pt x="1773674" y="623998"/>
                </a:lnTo>
                <a:lnTo>
                  <a:pt x="1830113" y="613159"/>
                </a:lnTo>
                <a:cubicBezTo>
                  <a:pt x="1933538" y="597147"/>
                  <a:pt x="2041966" y="588476"/>
                  <a:pt x="2072053" y="573933"/>
                </a:cubicBezTo>
                <a:cubicBezTo>
                  <a:pt x="2112169" y="554542"/>
                  <a:pt x="2055400" y="556034"/>
                  <a:pt x="1972140" y="515760"/>
                </a:cubicBezTo>
                <a:cubicBezTo>
                  <a:pt x="1888880" y="475486"/>
                  <a:pt x="1658021" y="374053"/>
                  <a:pt x="1572490" y="332287"/>
                </a:cubicBezTo>
                <a:cubicBezTo>
                  <a:pt x="1486958" y="290522"/>
                  <a:pt x="1480146" y="289776"/>
                  <a:pt x="1458952" y="265164"/>
                </a:cubicBezTo>
                <a:cubicBezTo>
                  <a:pt x="1437758" y="240552"/>
                  <a:pt x="1444571" y="212210"/>
                  <a:pt x="1445328" y="184614"/>
                </a:cubicBezTo>
                <a:cubicBezTo>
                  <a:pt x="1446085" y="157019"/>
                  <a:pt x="1452898" y="121967"/>
                  <a:pt x="1463495" y="99592"/>
                </a:cubicBezTo>
                <a:cubicBezTo>
                  <a:pt x="1474092" y="77217"/>
                  <a:pt x="1479389" y="66029"/>
                  <a:pt x="1508909" y="50367"/>
                </a:cubicBezTo>
                <a:cubicBezTo>
                  <a:pt x="1538428" y="34705"/>
                  <a:pt x="1599739" y="13822"/>
                  <a:pt x="1640613" y="5618"/>
                </a:cubicBezTo>
                <a:cubicBezTo>
                  <a:pt x="1661050" y="1516"/>
                  <a:pt x="1679026" y="211"/>
                  <a:pt x="1697097" y="24"/>
                </a:cubicBezTo>
                <a:close/>
                <a:moveTo>
                  <a:pt x="3629660" y="1439696"/>
                </a:moveTo>
                <a:cubicBezTo>
                  <a:pt x="3624112" y="1440240"/>
                  <a:pt x="3619760" y="1441690"/>
                  <a:pt x="3618019" y="1444591"/>
                </a:cubicBezTo>
                <a:cubicBezTo>
                  <a:pt x="3611056" y="1456195"/>
                  <a:pt x="3628076" y="1497970"/>
                  <a:pt x="3631944" y="1514216"/>
                </a:cubicBezTo>
                <a:cubicBezTo>
                  <a:pt x="3635812" y="1530462"/>
                  <a:pt x="3642774" y="1566047"/>
                  <a:pt x="3655152" y="1583840"/>
                </a:cubicBezTo>
                <a:cubicBezTo>
                  <a:pt x="3667530" y="1601633"/>
                  <a:pt x="3689964" y="1610916"/>
                  <a:pt x="3706210" y="1620973"/>
                </a:cubicBezTo>
                <a:cubicBezTo>
                  <a:pt x="3722456" y="1631030"/>
                  <a:pt x="3734834" y="1640313"/>
                  <a:pt x="3752627" y="1644181"/>
                </a:cubicBezTo>
                <a:cubicBezTo>
                  <a:pt x="3770420" y="1648049"/>
                  <a:pt x="3792081" y="1645728"/>
                  <a:pt x="3812968" y="1644181"/>
                </a:cubicBezTo>
                <a:cubicBezTo>
                  <a:pt x="3833855" y="1642634"/>
                  <a:pt x="3853968" y="1644181"/>
                  <a:pt x="3877950" y="1634898"/>
                </a:cubicBezTo>
                <a:cubicBezTo>
                  <a:pt x="3901932" y="1625615"/>
                  <a:pt x="3946801" y="1603954"/>
                  <a:pt x="3956858" y="1588482"/>
                </a:cubicBezTo>
                <a:cubicBezTo>
                  <a:pt x="3966915" y="1573010"/>
                  <a:pt x="3946028" y="1553669"/>
                  <a:pt x="3938292" y="1542065"/>
                </a:cubicBezTo>
                <a:cubicBezTo>
                  <a:pt x="3930556" y="1530461"/>
                  <a:pt x="3921272" y="1528914"/>
                  <a:pt x="3910442" y="1518857"/>
                </a:cubicBezTo>
                <a:cubicBezTo>
                  <a:pt x="3899612" y="1508800"/>
                  <a:pt x="3891102" y="1492555"/>
                  <a:pt x="3873309" y="1481724"/>
                </a:cubicBezTo>
                <a:cubicBezTo>
                  <a:pt x="3855516" y="1470894"/>
                  <a:pt x="3826119" y="1460063"/>
                  <a:pt x="3803684" y="1453874"/>
                </a:cubicBezTo>
                <a:cubicBezTo>
                  <a:pt x="3781249" y="1447685"/>
                  <a:pt x="3760363" y="1446138"/>
                  <a:pt x="3738702" y="1444591"/>
                </a:cubicBezTo>
                <a:cubicBezTo>
                  <a:pt x="3717041" y="1443044"/>
                  <a:pt x="3693833" y="1444591"/>
                  <a:pt x="3673719" y="1444591"/>
                </a:cubicBezTo>
                <a:cubicBezTo>
                  <a:pt x="3673719" y="1444591"/>
                  <a:pt x="3646305" y="1438064"/>
                  <a:pt x="3629660" y="143969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Rabbit 2"/>
          <p:cNvSpPr>
            <a:spLocks noChangeAspect="1"/>
          </p:cNvSpPr>
          <p:nvPr/>
        </p:nvSpPr>
        <p:spPr>
          <a:xfrm>
            <a:off x="7206373" y="4206821"/>
            <a:ext cx="900000" cy="758421"/>
          </a:xfrm>
          <a:custGeom>
            <a:avLst/>
            <a:gdLst>
              <a:gd name="connsiteX0" fmla="*/ 1697097 w 4594168"/>
              <a:gd name="connsiteY0" fmla="*/ 24 h 3871457"/>
              <a:gd name="connsiteX1" fmla="*/ 1754149 w 4594168"/>
              <a:gd name="connsiteY1" fmla="*/ 1143 h 3871457"/>
              <a:gd name="connsiteX2" fmla="*/ 1890394 w 4594168"/>
              <a:gd name="connsiteY2" fmla="*/ 10093 h 3871457"/>
              <a:gd name="connsiteX3" fmla="*/ 2044804 w 4594168"/>
              <a:gd name="connsiteY3" fmla="*/ 68267 h 3871457"/>
              <a:gd name="connsiteX4" fmla="*/ 2321834 w 4594168"/>
              <a:gd name="connsiteY4" fmla="*/ 180140 h 3871457"/>
              <a:gd name="connsiteX5" fmla="*/ 2585240 w 4594168"/>
              <a:gd name="connsiteY5" fmla="*/ 323337 h 3871457"/>
              <a:gd name="connsiteX6" fmla="*/ 2912958 w 4594168"/>
              <a:gd name="connsiteY6" fmla="*/ 473542 h 3871457"/>
              <a:gd name="connsiteX7" fmla="*/ 3288062 w 4594168"/>
              <a:gd name="connsiteY7" fmla="*/ 451277 h 3871457"/>
              <a:gd name="connsiteX8" fmla="*/ 3545664 w 4594168"/>
              <a:gd name="connsiteY8" fmla="*/ 486902 h 3871457"/>
              <a:gd name="connsiteX9" fmla="*/ 3735476 w 4594168"/>
              <a:gd name="connsiteY9" fmla="*/ 535885 h 3871457"/>
              <a:gd name="connsiteX10" fmla="*/ 4051829 w 4594168"/>
              <a:gd name="connsiteY10" fmla="*/ 682837 h 3871457"/>
              <a:gd name="connsiteX11" fmla="*/ 4350105 w 4594168"/>
              <a:gd name="connsiteY11" fmla="*/ 936664 h 3871457"/>
              <a:gd name="connsiteX12" fmla="*/ 4494724 w 4594168"/>
              <a:gd name="connsiteY12" fmla="*/ 1154865 h 3871457"/>
              <a:gd name="connsiteX13" fmla="*/ 4557993 w 4594168"/>
              <a:gd name="connsiteY13" fmla="*/ 1328536 h 3871457"/>
              <a:gd name="connsiteX14" fmla="*/ 4594148 w 4594168"/>
              <a:gd name="connsiteY14" fmla="*/ 1502207 h 3871457"/>
              <a:gd name="connsiteX15" fmla="*/ 4562513 w 4594168"/>
              <a:gd name="connsiteY15" fmla="*/ 1680331 h 3871457"/>
              <a:gd name="connsiteX16" fmla="*/ 4521840 w 4594168"/>
              <a:gd name="connsiteY16" fmla="*/ 1867360 h 3871457"/>
              <a:gd name="connsiteX17" fmla="*/ 4472126 w 4594168"/>
              <a:gd name="connsiteY17" fmla="*/ 1965329 h 3871457"/>
              <a:gd name="connsiteX18" fmla="*/ 4390778 w 4594168"/>
              <a:gd name="connsiteY18" fmla="*/ 2054391 h 3871457"/>
              <a:gd name="connsiteX19" fmla="*/ 4264238 w 4594168"/>
              <a:gd name="connsiteY19" fmla="*/ 2143452 h 3871457"/>
              <a:gd name="connsiteX20" fmla="*/ 4164812 w 4594168"/>
              <a:gd name="connsiteY20" fmla="*/ 2165718 h 3871457"/>
              <a:gd name="connsiteX21" fmla="*/ 4002116 w 4594168"/>
              <a:gd name="connsiteY21" fmla="*/ 2170170 h 3871457"/>
              <a:gd name="connsiteX22" fmla="*/ 3776150 w 4594168"/>
              <a:gd name="connsiteY22" fmla="*/ 2513059 h 3871457"/>
              <a:gd name="connsiteX23" fmla="*/ 3590857 w 4594168"/>
              <a:gd name="connsiteY23" fmla="*/ 2713448 h 3871457"/>
              <a:gd name="connsiteX24" fmla="*/ 3360371 w 4594168"/>
              <a:gd name="connsiteY24" fmla="*/ 2896025 h 3871457"/>
              <a:gd name="connsiteX25" fmla="*/ 3188637 w 4594168"/>
              <a:gd name="connsiteY25" fmla="*/ 3020711 h 3871457"/>
              <a:gd name="connsiteX26" fmla="*/ 3220272 w 4594168"/>
              <a:gd name="connsiteY26" fmla="*/ 3194381 h 3871457"/>
              <a:gd name="connsiteX27" fmla="*/ 3306139 w 4594168"/>
              <a:gd name="connsiteY27" fmla="*/ 3265631 h 3871457"/>
              <a:gd name="connsiteX28" fmla="*/ 3401046 w 4594168"/>
              <a:gd name="connsiteY28" fmla="*/ 3319068 h 3871457"/>
              <a:gd name="connsiteX29" fmla="*/ 3405565 w 4594168"/>
              <a:gd name="connsiteY29" fmla="*/ 3394771 h 3871457"/>
              <a:gd name="connsiteX30" fmla="*/ 3364891 w 4594168"/>
              <a:gd name="connsiteY30" fmla="*/ 3452662 h 3871457"/>
              <a:gd name="connsiteX31" fmla="*/ 3251907 w 4594168"/>
              <a:gd name="connsiteY31" fmla="*/ 3528364 h 3871457"/>
              <a:gd name="connsiteX32" fmla="*/ 3098251 w 4594168"/>
              <a:gd name="connsiteY32" fmla="*/ 3572895 h 3871457"/>
              <a:gd name="connsiteX33" fmla="*/ 2944593 w 4594168"/>
              <a:gd name="connsiteY33" fmla="*/ 3586254 h 3871457"/>
              <a:gd name="connsiteX34" fmla="*/ 2750262 w 4594168"/>
              <a:gd name="connsiteY34" fmla="*/ 3595160 h 3871457"/>
              <a:gd name="connsiteX35" fmla="*/ 2659876 w 4594168"/>
              <a:gd name="connsiteY35" fmla="*/ 3675316 h 3871457"/>
              <a:gd name="connsiteX36" fmla="*/ 2483622 w 4594168"/>
              <a:gd name="connsiteY36" fmla="*/ 3693128 h 3871457"/>
              <a:gd name="connsiteX37" fmla="*/ 2221501 w 4594168"/>
              <a:gd name="connsiteY37" fmla="*/ 3702034 h 3871457"/>
              <a:gd name="connsiteX38" fmla="*/ 1995535 w 4594168"/>
              <a:gd name="connsiteY38" fmla="*/ 3728753 h 3871457"/>
              <a:gd name="connsiteX39" fmla="*/ 1828319 w 4594168"/>
              <a:gd name="connsiteY39" fmla="*/ 3808909 h 3871457"/>
              <a:gd name="connsiteX40" fmla="*/ 1597834 w 4594168"/>
              <a:gd name="connsiteY40" fmla="*/ 3866799 h 3871457"/>
              <a:gd name="connsiteX41" fmla="*/ 1394464 w 4594168"/>
              <a:gd name="connsiteY41" fmla="*/ 3862346 h 3871457"/>
              <a:gd name="connsiteX42" fmla="*/ 1127823 w 4594168"/>
              <a:gd name="connsiteY42" fmla="*/ 3817815 h 3871457"/>
              <a:gd name="connsiteX43" fmla="*/ 924453 w 4594168"/>
              <a:gd name="connsiteY43" fmla="*/ 3728753 h 3871457"/>
              <a:gd name="connsiteX44" fmla="*/ 725603 w 4594168"/>
              <a:gd name="connsiteY44" fmla="*/ 3644145 h 3871457"/>
              <a:gd name="connsiteX45" fmla="*/ 513195 w 4594168"/>
              <a:gd name="connsiteY45" fmla="*/ 3506099 h 3871457"/>
              <a:gd name="connsiteX46" fmla="*/ 355018 w 4594168"/>
              <a:gd name="connsiteY46" fmla="*/ 3292350 h 3871457"/>
              <a:gd name="connsiteX47" fmla="*/ 178765 w 4594168"/>
              <a:gd name="connsiteY47" fmla="*/ 2962821 h 3871457"/>
              <a:gd name="connsiteX48" fmla="*/ 101935 w 4594168"/>
              <a:gd name="connsiteY48" fmla="*/ 2757979 h 3871457"/>
              <a:gd name="connsiteX49" fmla="*/ 38666 w 4594168"/>
              <a:gd name="connsiteY49" fmla="*/ 2588761 h 3871457"/>
              <a:gd name="connsiteX50" fmla="*/ 2511 w 4594168"/>
              <a:gd name="connsiteY50" fmla="*/ 2348295 h 3871457"/>
              <a:gd name="connsiteX51" fmla="*/ 7030 w 4594168"/>
              <a:gd name="connsiteY51" fmla="*/ 2187983 h 3871457"/>
              <a:gd name="connsiteX52" fmla="*/ 38666 w 4594168"/>
              <a:gd name="connsiteY52" fmla="*/ 2054391 h 3871457"/>
              <a:gd name="connsiteX53" fmla="*/ 69259 w 4594168"/>
              <a:gd name="connsiteY53" fmla="*/ 1956684 h 3871457"/>
              <a:gd name="connsiteX54" fmla="*/ 146464 w 4594168"/>
              <a:gd name="connsiteY54" fmla="*/ 1764262 h 3871457"/>
              <a:gd name="connsiteX55" fmla="*/ 337206 w 4594168"/>
              <a:gd name="connsiteY55" fmla="*/ 1491293 h 3871457"/>
              <a:gd name="connsiteX56" fmla="*/ 514325 w 4594168"/>
              <a:gd name="connsiteY56" fmla="*/ 1294396 h 3871457"/>
              <a:gd name="connsiteX57" fmla="*/ 677818 w 4594168"/>
              <a:gd name="connsiteY57" fmla="*/ 1164623 h 3871457"/>
              <a:gd name="connsiteX58" fmla="*/ 977343 w 4594168"/>
              <a:gd name="connsiteY58" fmla="*/ 946051 h 3871457"/>
              <a:gd name="connsiteX59" fmla="*/ 1016523 w 4594168"/>
              <a:gd name="connsiteY59" fmla="*/ 920084 h 3871457"/>
              <a:gd name="connsiteX60" fmla="*/ 996538 w 4594168"/>
              <a:gd name="connsiteY60" fmla="*/ 906686 h 3871457"/>
              <a:gd name="connsiteX61" fmla="*/ 945766 w 4594168"/>
              <a:gd name="connsiteY61" fmla="*/ 820054 h 3871457"/>
              <a:gd name="connsiteX62" fmla="*/ 1000263 w 4594168"/>
              <a:gd name="connsiteY62" fmla="*/ 681332 h 3871457"/>
              <a:gd name="connsiteX63" fmla="*/ 1245503 w 4594168"/>
              <a:gd name="connsiteY63" fmla="*/ 600782 h 3871457"/>
              <a:gd name="connsiteX64" fmla="*/ 1517992 w 4594168"/>
              <a:gd name="connsiteY64" fmla="*/ 618683 h 3871457"/>
              <a:gd name="connsiteX65" fmla="*/ 1766319 w 4594168"/>
              <a:gd name="connsiteY65" fmla="*/ 618473 h 3871457"/>
              <a:gd name="connsiteX66" fmla="*/ 1773674 w 4594168"/>
              <a:gd name="connsiteY66" fmla="*/ 623998 h 3871457"/>
              <a:gd name="connsiteX67" fmla="*/ 1830113 w 4594168"/>
              <a:gd name="connsiteY67" fmla="*/ 613159 h 3871457"/>
              <a:gd name="connsiteX68" fmla="*/ 2072053 w 4594168"/>
              <a:gd name="connsiteY68" fmla="*/ 573933 h 3871457"/>
              <a:gd name="connsiteX69" fmla="*/ 1972140 w 4594168"/>
              <a:gd name="connsiteY69" fmla="*/ 515760 h 3871457"/>
              <a:gd name="connsiteX70" fmla="*/ 1572490 w 4594168"/>
              <a:gd name="connsiteY70" fmla="*/ 332287 h 3871457"/>
              <a:gd name="connsiteX71" fmla="*/ 1458952 w 4594168"/>
              <a:gd name="connsiteY71" fmla="*/ 265164 h 3871457"/>
              <a:gd name="connsiteX72" fmla="*/ 1445328 w 4594168"/>
              <a:gd name="connsiteY72" fmla="*/ 184614 h 3871457"/>
              <a:gd name="connsiteX73" fmla="*/ 1463495 w 4594168"/>
              <a:gd name="connsiteY73" fmla="*/ 99592 h 3871457"/>
              <a:gd name="connsiteX74" fmla="*/ 1508909 w 4594168"/>
              <a:gd name="connsiteY74" fmla="*/ 50367 h 3871457"/>
              <a:gd name="connsiteX75" fmla="*/ 1640613 w 4594168"/>
              <a:gd name="connsiteY75" fmla="*/ 5618 h 3871457"/>
              <a:gd name="connsiteX76" fmla="*/ 1697097 w 4594168"/>
              <a:gd name="connsiteY76" fmla="*/ 24 h 3871457"/>
              <a:gd name="connsiteX77" fmla="*/ 3629660 w 4594168"/>
              <a:gd name="connsiteY77" fmla="*/ 1439696 h 3871457"/>
              <a:gd name="connsiteX78" fmla="*/ 3618019 w 4594168"/>
              <a:gd name="connsiteY78" fmla="*/ 1444591 h 3871457"/>
              <a:gd name="connsiteX79" fmla="*/ 3631944 w 4594168"/>
              <a:gd name="connsiteY79" fmla="*/ 1514216 h 3871457"/>
              <a:gd name="connsiteX80" fmla="*/ 3655152 w 4594168"/>
              <a:gd name="connsiteY80" fmla="*/ 1583840 h 3871457"/>
              <a:gd name="connsiteX81" fmla="*/ 3706210 w 4594168"/>
              <a:gd name="connsiteY81" fmla="*/ 1620973 h 3871457"/>
              <a:gd name="connsiteX82" fmla="*/ 3752627 w 4594168"/>
              <a:gd name="connsiteY82" fmla="*/ 1644181 h 3871457"/>
              <a:gd name="connsiteX83" fmla="*/ 3812968 w 4594168"/>
              <a:gd name="connsiteY83" fmla="*/ 1644181 h 3871457"/>
              <a:gd name="connsiteX84" fmla="*/ 3877950 w 4594168"/>
              <a:gd name="connsiteY84" fmla="*/ 1634898 h 3871457"/>
              <a:gd name="connsiteX85" fmla="*/ 3956858 w 4594168"/>
              <a:gd name="connsiteY85" fmla="*/ 1588482 h 3871457"/>
              <a:gd name="connsiteX86" fmla="*/ 3938292 w 4594168"/>
              <a:gd name="connsiteY86" fmla="*/ 1542065 h 3871457"/>
              <a:gd name="connsiteX87" fmla="*/ 3910442 w 4594168"/>
              <a:gd name="connsiteY87" fmla="*/ 1518857 h 3871457"/>
              <a:gd name="connsiteX88" fmla="*/ 3873309 w 4594168"/>
              <a:gd name="connsiteY88" fmla="*/ 1481724 h 3871457"/>
              <a:gd name="connsiteX89" fmla="*/ 3803684 w 4594168"/>
              <a:gd name="connsiteY89" fmla="*/ 1453874 h 3871457"/>
              <a:gd name="connsiteX90" fmla="*/ 3738702 w 4594168"/>
              <a:gd name="connsiteY90" fmla="*/ 1444591 h 3871457"/>
              <a:gd name="connsiteX91" fmla="*/ 3673719 w 4594168"/>
              <a:gd name="connsiteY91" fmla="*/ 1444591 h 3871457"/>
              <a:gd name="connsiteX92" fmla="*/ 3629660 w 4594168"/>
              <a:gd name="connsiteY92" fmla="*/ 1439696 h 3871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4594168" h="3871457">
                <a:moveTo>
                  <a:pt x="1697097" y="24"/>
                </a:moveTo>
                <a:cubicBezTo>
                  <a:pt x="1715168" y="-163"/>
                  <a:pt x="1733334" y="770"/>
                  <a:pt x="1754149" y="1143"/>
                </a:cubicBezTo>
                <a:cubicBezTo>
                  <a:pt x="1795779" y="1889"/>
                  <a:pt x="1841951" y="-1094"/>
                  <a:pt x="1890394" y="10093"/>
                </a:cubicBezTo>
                <a:cubicBezTo>
                  <a:pt x="1938836" y="21281"/>
                  <a:pt x="1972898" y="39926"/>
                  <a:pt x="2044804" y="68267"/>
                </a:cubicBezTo>
                <a:cubicBezTo>
                  <a:pt x="2116710" y="96608"/>
                  <a:pt x="2231761" y="137629"/>
                  <a:pt x="2321834" y="180140"/>
                </a:cubicBezTo>
                <a:cubicBezTo>
                  <a:pt x="2411907" y="222651"/>
                  <a:pt x="2486720" y="274436"/>
                  <a:pt x="2585240" y="323337"/>
                </a:cubicBezTo>
                <a:cubicBezTo>
                  <a:pt x="2683761" y="372238"/>
                  <a:pt x="2795821" y="452218"/>
                  <a:pt x="2912958" y="473542"/>
                </a:cubicBezTo>
                <a:cubicBezTo>
                  <a:pt x="3030095" y="494865"/>
                  <a:pt x="3182611" y="449050"/>
                  <a:pt x="3288062" y="451277"/>
                </a:cubicBezTo>
                <a:cubicBezTo>
                  <a:pt x="3393513" y="453503"/>
                  <a:pt x="3471095" y="472800"/>
                  <a:pt x="3545664" y="486902"/>
                </a:cubicBezTo>
                <a:cubicBezTo>
                  <a:pt x="3620233" y="501003"/>
                  <a:pt x="3651116" y="503229"/>
                  <a:pt x="3735476" y="535885"/>
                </a:cubicBezTo>
                <a:cubicBezTo>
                  <a:pt x="3819837" y="568541"/>
                  <a:pt x="3949391" y="616041"/>
                  <a:pt x="4051829" y="682837"/>
                </a:cubicBezTo>
                <a:cubicBezTo>
                  <a:pt x="4154267" y="749633"/>
                  <a:pt x="4276289" y="857992"/>
                  <a:pt x="4350105" y="936664"/>
                </a:cubicBezTo>
                <a:cubicBezTo>
                  <a:pt x="4423921" y="1015335"/>
                  <a:pt x="4460075" y="1089554"/>
                  <a:pt x="4494724" y="1154865"/>
                </a:cubicBezTo>
                <a:cubicBezTo>
                  <a:pt x="4529372" y="1220177"/>
                  <a:pt x="4541423" y="1270646"/>
                  <a:pt x="4557993" y="1328536"/>
                </a:cubicBezTo>
                <a:cubicBezTo>
                  <a:pt x="4574564" y="1386426"/>
                  <a:pt x="4593395" y="1443574"/>
                  <a:pt x="4594148" y="1502207"/>
                </a:cubicBezTo>
                <a:cubicBezTo>
                  <a:pt x="4594901" y="1560839"/>
                  <a:pt x="4574565" y="1619472"/>
                  <a:pt x="4562513" y="1680331"/>
                </a:cubicBezTo>
                <a:cubicBezTo>
                  <a:pt x="4550462" y="1741190"/>
                  <a:pt x="4536904" y="1819861"/>
                  <a:pt x="4521840" y="1867360"/>
                </a:cubicBezTo>
                <a:cubicBezTo>
                  <a:pt x="4506775" y="1914859"/>
                  <a:pt x="4493970" y="1934156"/>
                  <a:pt x="4472126" y="1965329"/>
                </a:cubicBezTo>
                <a:cubicBezTo>
                  <a:pt x="4450283" y="1996500"/>
                  <a:pt x="4425426" y="2024704"/>
                  <a:pt x="4390778" y="2054391"/>
                </a:cubicBezTo>
                <a:cubicBezTo>
                  <a:pt x="4356130" y="2084077"/>
                  <a:pt x="4301899" y="2124897"/>
                  <a:pt x="4264238" y="2143452"/>
                </a:cubicBezTo>
                <a:cubicBezTo>
                  <a:pt x="4226576" y="2162006"/>
                  <a:pt x="4208499" y="2161265"/>
                  <a:pt x="4164812" y="2165718"/>
                </a:cubicBezTo>
                <a:cubicBezTo>
                  <a:pt x="4121125" y="2170170"/>
                  <a:pt x="4066893" y="2112280"/>
                  <a:pt x="4002116" y="2170170"/>
                </a:cubicBezTo>
                <a:cubicBezTo>
                  <a:pt x="3937338" y="2228060"/>
                  <a:pt x="3844693" y="2422512"/>
                  <a:pt x="3776150" y="2513059"/>
                </a:cubicBezTo>
                <a:cubicBezTo>
                  <a:pt x="3707606" y="2603606"/>
                  <a:pt x="3660153" y="2649620"/>
                  <a:pt x="3590857" y="2713448"/>
                </a:cubicBezTo>
                <a:cubicBezTo>
                  <a:pt x="3521561" y="2777276"/>
                  <a:pt x="3427408" y="2844815"/>
                  <a:pt x="3360371" y="2896025"/>
                </a:cubicBezTo>
                <a:cubicBezTo>
                  <a:pt x="3293335" y="2947236"/>
                  <a:pt x="3211987" y="2970984"/>
                  <a:pt x="3188637" y="3020711"/>
                </a:cubicBezTo>
                <a:cubicBezTo>
                  <a:pt x="3165287" y="3070437"/>
                  <a:pt x="3200688" y="3153561"/>
                  <a:pt x="3220272" y="3194381"/>
                </a:cubicBezTo>
                <a:cubicBezTo>
                  <a:pt x="3239856" y="3235202"/>
                  <a:pt x="3276011" y="3244850"/>
                  <a:pt x="3306139" y="3265631"/>
                </a:cubicBezTo>
                <a:cubicBezTo>
                  <a:pt x="3336268" y="3286413"/>
                  <a:pt x="3384475" y="3297545"/>
                  <a:pt x="3401046" y="3319068"/>
                </a:cubicBezTo>
                <a:cubicBezTo>
                  <a:pt x="3417617" y="3340592"/>
                  <a:pt x="3411590" y="3372506"/>
                  <a:pt x="3405565" y="3394771"/>
                </a:cubicBezTo>
                <a:cubicBezTo>
                  <a:pt x="3399539" y="3417036"/>
                  <a:pt x="3390501" y="3430397"/>
                  <a:pt x="3364891" y="3452662"/>
                </a:cubicBezTo>
                <a:cubicBezTo>
                  <a:pt x="3339282" y="3474927"/>
                  <a:pt x="3296348" y="3508325"/>
                  <a:pt x="3251907" y="3528364"/>
                </a:cubicBezTo>
                <a:cubicBezTo>
                  <a:pt x="3207467" y="3548403"/>
                  <a:pt x="3149469" y="3563247"/>
                  <a:pt x="3098251" y="3572895"/>
                </a:cubicBezTo>
                <a:cubicBezTo>
                  <a:pt x="3047032" y="3582543"/>
                  <a:pt x="3002591" y="3582543"/>
                  <a:pt x="2944593" y="3586254"/>
                </a:cubicBezTo>
                <a:cubicBezTo>
                  <a:pt x="2886595" y="3589965"/>
                  <a:pt x="2797715" y="3580317"/>
                  <a:pt x="2750262" y="3595160"/>
                </a:cubicBezTo>
                <a:cubicBezTo>
                  <a:pt x="2702809" y="3610003"/>
                  <a:pt x="2704316" y="3658988"/>
                  <a:pt x="2659876" y="3675316"/>
                </a:cubicBezTo>
                <a:cubicBezTo>
                  <a:pt x="2615436" y="3691644"/>
                  <a:pt x="2556685" y="3688676"/>
                  <a:pt x="2483622" y="3693128"/>
                </a:cubicBezTo>
                <a:cubicBezTo>
                  <a:pt x="2410560" y="3697581"/>
                  <a:pt x="2302849" y="3696097"/>
                  <a:pt x="2221501" y="3702034"/>
                </a:cubicBezTo>
                <a:cubicBezTo>
                  <a:pt x="2140152" y="3707972"/>
                  <a:pt x="2061065" y="3710941"/>
                  <a:pt x="1995535" y="3728753"/>
                </a:cubicBezTo>
                <a:cubicBezTo>
                  <a:pt x="1930004" y="3746566"/>
                  <a:pt x="1894602" y="3785901"/>
                  <a:pt x="1828319" y="3808909"/>
                </a:cubicBezTo>
                <a:cubicBezTo>
                  <a:pt x="1762036" y="3831917"/>
                  <a:pt x="1670143" y="3857893"/>
                  <a:pt x="1597834" y="3866799"/>
                </a:cubicBezTo>
                <a:cubicBezTo>
                  <a:pt x="1525524" y="3875705"/>
                  <a:pt x="1472799" y="3870510"/>
                  <a:pt x="1394464" y="3862346"/>
                </a:cubicBezTo>
                <a:cubicBezTo>
                  <a:pt x="1316129" y="3854183"/>
                  <a:pt x="1206158" y="3840080"/>
                  <a:pt x="1127823" y="3817815"/>
                </a:cubicBezTo>
                <a:cubicBezTo>
                  <a:pt x="1049488" y="3795550"/>
                  <a:pt x="991490" y="3757698"/>
                  <a:pt x="924453" y="3728753"/>
                </a:cubicBezTo>
                <a:cubicBezTo>
                  <a:pt x="924453" y="3728753"/>
                  <a:pt x="794147" y="3681254"/>
                  <a:pt x="725603" y="3644145"/>
                </a:cubicBezTo>
                <a:cubicBezTo>
                  <a:pt x="657060" y="3607035"/>
                  <a:pt x="574959" y="3564731"/>
                  <a:pt x="513195" y="3506099"/>
                </a:cubicBezTo>
                <a:cubicBezTo>
                  <a:pt x="451431" y="3447466"/>
                  <a:pt x="410757" y="3382896"/>
                  <a:pt x="355018" y="3292350"/>
                </a:cubicBezTo>
                <a:cubicBezTo>
                  <a:pt x="299280" y="3201803"/>
                  <a:pt x="220945" y="3051883"/>
                  <a:pt x="178765" y="2962821"/>
                </a:cubicBezTo>
                <a:cubicBezTo>
                  <a:pt x="136584" y="2873759"/>
                  <a:pt x="125285" y="2820323"/>
                  <a:pt x="101935" y="2757979"/>
                </a:cubicBezTo>
                <a:cubicBezTo>
                  <a:pt x="101935" y="2757979"/>
                  <a:pt x="55236" y="2657042"/>
                  <a:pt x="38666" y="2588761"/>
                </a:cubicBezTo>
                <a:cubicBezTo>
                  <a:pt x="22095" y="2520481"/>
                  <a:pt x="7783" y="2415091"/>
                  <a:pt x="2511" y="2348295"/>
                </a:cubicBezTo>
                <a:cubicBezTo>
                  <a:pt x="-2762" y="2281498"/>
                  <a:pt x="1004" y="2236966"/>
                  <a:pt x="7030" y="2187983"/>
                </a:cubicBezTo>
                <a:cubicBezTo>
                  <a:pt x="13055" y="2138999"/>
                  <a:pt x="28295" y="2092941"/>
                  <a:pt x="38666" y="2054391"/>
                </a:cubicBezTo>
                <a:cubicBezTo>
                  <a:pt x="49037" y="2015841"/>
                  <a:pt x="51850" y="2002925"/>
                  <a:pt x="69259" y="1956684"/>
                </a:cubicBezTo>
                <a:cubicBezTo>
                  <a:pt x="86668" y="1910443"/>
                  <a:pt x="101807" y="1841828"/>
                  <a:pt x="146464" y="1764262"/>
                </a:cubicBezTo>
                <a:cubicBezTo>
                  <a:pt x="191121" y="1686697"/>
                  <a:pt x="275896" y="1569604"/>
                  <a:pt x="337206" y="1491293"/>
                </a:cubicBezTo>
                <a:cubicBezTo>
                  <a:pt x="398517" y="1412982"/>
                  <a:pt x="457556" y="1348840"/>
                  <a:pt x="514325" y="1294396"/>
                </a:cubicBezTo>
                <a:cubicBezTo>
                  <a:pt x="571093" y="1239951"/>
                  <a:pt x="584718" y="1233238"/>
                  <a:pt x="677818" y="1164623"/>
                </a:cubicBezTo>
                <a:cubicBezTo>
                  <a:pt x="747643" y="1113162"/>
                  <a:pt x="872392" y="1018909"/>
                  <a:pt x="977343" y="946051"/>
                </a:cubicBezTo>
                <a:lnTo>
                  <a:pt x="1016523" y="920084"/>
                </a:lnTo>
                <a:lnTo>
                  <a:pt x="996538" y="906686"/>
                </a:lnTo>
                <a:cubicBezTo>
                  <a:pt x="968332" y="882843"/>
                  <a:pt x="949172" y="850819"/>
                  <a:pt x="945766" y="820054"/>
                </a:cubicBezTo>
                <a:cubicBezTo>
                  <a:pt x="941225" y="779034"/>
                  <a:pt x="950307" y="717877"/>
                  <a:pt x="1000263" y="681332"/>
                </a:cubicBezTo>
                <a:cubicBezTo>
                  <a:pt x="1050220" y="644786"/>
                  <a:pt x="1159215" y="611224"/>
                  <a:pt x="1245503" y="600782"/>
                </a:cubicBezTo>
                <a:cubicBezTo>
                  <a:pt x="1331792" y="590341"/>
                  <a:pt x="1430190" y="611224"/>
                  <a:pt x="1517992" y="618683"/>
                </a:cubicBezTo>
                <a:cubicBezTo>
                  <a:pt x="1583844" y="624276"/>
                  <a:pt x="1722501" y="604699"/>
                  <a:pt x="1766319" y="618473"/>
                </a:cubicBezTo>
                <a:lnTo>
                  <a:pt x="1773674" y="623998"/>
                </a:lnTo>
                <a:lnTo>
                  <a:pt x="1830113" y="613159"/>
                </a:lnTo>
                <a:cubicBezTo>
                  <a:pt x="1933538" y="597147"/>
                  <a:pt x="2041966" y="588476"/>
                  <a:pt x="2072053" y="573933"/>
                </a:cubicBezTo>
                <a:cubicBezTo>
                  <a:pt x="2112169" y="554542"/>
                  <a:pt x="2055400" y="556034"/>
                  <a:pt x="1972140" y="515760"/>
                </a:cubicBezTo>
                <a:cubicBezTo>
                  <a:pt x="1888880" y="475486"/>
                  <a:pt x="1658021" y="374053"/>
                  <a:pt x="1572490" y="332287"/>
                </a:cubicBezTo>
                <a:cubicBezTo>
                  <a:pt x="1486958" y="290522"/>
                  <a:pt x="1480146" y="289776"/>
                  <a:pt x="1458952" y="265164"/>
                </a:cubicBezTo>
                <a:cubicBezTo>
                  <a:pt x="1437758" y="240552"/>
                  <a:pt x="1444571" y="212210"/>
                  <a:pt x="1445328" y="184614"/>
                </a:cubicBezTo>
                <a:cubicBezTo>
                  <a:pt x="1446085" y="157019"/>
                  <a:pt x="1452898" y="121967"/>
                  <a:pt x="1463495" y="99592"/>
                </a:cubicBezTo>
                <a:cubicBezTo>
                  <a:pt x="1474092" y="77217"/>
                  <a:pt x="1479389" y="66029"/>
                  <a:pt x="1508909" y="50367"/>
                </a:cubicBezTo>
                <a:cubicBezTo>
                  <a:pt x="1538428" y="34705"/>
                  <a:pt x="1599739" y="13822"/>
                  <a:pt x="1640613" y="5618"/>
                </a:cubicBezTo>
                <a:cubicBezTo>
                  <a:pt x="1661050" y="1516"/>
                  <a:pt x="1679026" y="211"/>
                  <a:pt x="1697097" y="24"/>
                </a:cubicBezTo>
                <a:close/>
                <a:moveTo>
                  <a:pt x="3629660" y="1439696"/>
                </a:moveTo>
                <a:cubicBezTo>
                  <a:pt x="3624112" y="1440240"/>
                  <a:pt x="3619760" y="1441690"/>
                  <a:pt x="3618019" y="1444591"/>
                </a:cubicBezTo>
                <a:cubicBezTo>
                  <a:pt x="3611056" y="1456195"/>
                  <a:pt x="3628076" y="1497970"/>
                  <a:pt x="3631944" y="1514216"/>
                </a:cubicBezTo>
                <a:cubicBezTo>
                  <a:pt x="3635812" y="1530462"/>
                  <a:pt x="3642774" y="1566047"/>
                  <a:pt x="3655152" y="1583840"/>
                </a:cubicBezTo>
                <a:cubicBezTo>
                  <a:pt x="3667530" y="1601633"/>
                  <a:pt x="3689964" y="1610916"/>
                  <a:pt x="3706210" y="1620973"/>
                </a:cubicBezTo>
                <a:cubicBezTo>
                  <a:pt x="3722456" y="1631030"/>
                  <a:pt x="3734834" y="1640313"/>
                  <a:pt x="3752627" y="1644181"/>
                </a:cubicBezTo>
                <a:cubicBezTo>
                  <a:pt x="3770420" y="1648049"/>
                  <a:pt x="3792081" y="1645728"/>
                  <a:pt x="3812968" y="1644181"/>
                </a:cubicBezTo>
                <a:cubicBezTo>
                  <a:pt x="3833855" y="1642634"/>
                  <a:pt x="3853968" y="1644181"/>
                  <a:pt x="3877950" y="1634898"/>
                </a:cubicBezTo>
                <a:cubicBezTo>
                  <a:pt x="3901932" y="1625615"/>
                  <a:pt x="3946801" y="1603954"/>
                  <a:pt x="3956858" y="1588482"/>
                </a:cubicBezTo>
                <a:cubicBezTo>
                  <a:pt x="3966915" y="1573010"/>
                  <a:pt x="3946028" y="1553669"/>
                  <a:pt x="3938292" y="1542065"/>
                </a:cubicBezTo>
                <a:cubicBezTo>
                  <a:pt x="3930556" y="1530461"/>
                  <a:pt x="3921272" y="1528914"/>
                  <a:pt x="3910442" y="1518857"/>
                </a:cubicBezTo>
                <a:cubicBezTo>
                  <a:pt x="3899612" y="1508800"/>
                  <a:pt x="3891102" y="1492555"/>
                  <a:pt x="3873309" y="1481724"/>
                </a:cubicBezTo>
                <a:cubicBezTo>
                  <a:pt x="3855516" y="1470894"/>
                  <a:pt x="3826119" y="1460063"/>
                  <a:pt x="3803684" y="1453874"/>
                </a:cubicBezTo>
                <a:cubicBezTo>
                  <a:pt x="3781249" y="1447685"/>
                  <a:pt x="3760363" y="1446138"/>
                  <a:pt x="3738702" y="1444591"/>
                </a:cubicBezTo>
                <a:cubicBezTo>
                  <a:pt x="3717041" y="1443044"/>
                  <a:pt x="3693833" y="1444591"/>
                  <a:pt x="3673719" y="1444591"/>
                </a:cubicBezTo>
                <a:cubicBezTo>
                  <a:pt x="3673719" y="1444591"/>
                  <a:pt x="3646305" y="1438064"/>
                  <a:pt x="3629660" y="143969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3" name="Rabbit 3"/>
          <p:cNvSpPr>
            <a:spLocks noChangeAspect="1"/>
          </p:cNvSpPr>
          <p:nvPr/>
        </p:nvSpPr>
        <p:spPr>
          <a:xfrm>
            <a:off x="5242923" y="4184263"/>
            <a:ext cx="900000" cy="758421"/>
          </a:xfrm>
          <a:custGeom>
            <a:avLst/>
            <a:gdLst>
              <a:gd name="connsiteX0" fmla="*/ 1697097 w 4594168"/>
              <a:gd name="connsiteY0" fmla="*/ 24 h 3871457"/>
              <a:gd name="connsiteX1" fmla="*/ 1754149 w 4594168"/>
              <a:gd name="connsiteY1" fmla="*/ 1143 h 3871457"/>
              <a:gd name="connsiteX2" fmla="*/ 1890394 w 4594168"/>
              <a:gd name="connsiteY2" fmla="*/ 10093 h 3871457"/>
              <a:gd name="connsiteX3" fmla="*/ 2044804 w 4594168"/>
              <a:gd name="connsiteY3" fmla="*/ 68267 h 3871457"/>
              <a:gd name="connsiteX4" fmla="*/ 2321834 w 4594168"/>
              <a:gd name="connsiteY4" fmla="*/ 180140 h 3871457"/>
              <a:gd name="connsiteX5" fmla="*/ 2585240 w 4594168"/>
              <a:gd name="connsiteY5" fmla="*/ 323337 h 3871457"/>
              <a:gd name="connsiteX6" fmla="*/ 2912958 w 4594168"/>
              <a:gd name="connsiteY6" fmla="*/ 473542 h 3871457"/>
              <a:gd name="connsiteX7" fmla="*/ 3288062 w 4594168"/>
              <a:gd name="connsiteY7" fmla="*/ 451277 h 3871457"/>
              <a:gd name="connsiteX8" fmla="*/ 3545664 w 4594168"/>
              <a:gd name="connsiteY8" fmla="*/ 486902 h 3871457"/>
              <a:gd name="connsiteX9" fmla="*/ 3735476 w 4594168"/>
              <a:gd name="connsiteY9" fmla="*/ 535885 h 3871457"/>
              <a:gd name="connsiteX10" fmla="*/ 4051829 w 4594168"/>
              <a:gd name="connsiteY10" fmla="*/ 682837 h 3871457"/>
              <a:gd name="connsiteX11" fmla="*/ 4350105 w 4594168"/>
              <a:gd name="connsiteY11" fmla="*/ 936664 h 3871457"/>
              <a:gd name="connsiteX12" fmla="*/ 4494724 w 4594168"/>
              <a:gd name="connsiteY12" fmla="*/ 1154865 h 3871457"/>
              <a:gd name="connsiteX13" fmla="*/ 4557993 w 4594168"/>
              <a:gd name="connsiteY13" fmla="*/ 1328536 h 3871457"/>
              <a:gd name="connsiteX14" fmla="*/ 4594148 w 4594168"/>
              <a:gd name="connsiteY14" fmla="*/ 1502207 h 3871457"/>
              <a:gd name="connsiteX15" fmla="*/ 4562513 w 4594168"/>
              <a:gd name="connsiteY15" fmla="*/ 1680331 h 3871457"/>
              <a:gd name="connsiteX16" fmla="*/ 4521840 w 4594168"/>
              <a:gd name="connsiteY16" fmla="*/ 1867360 h 3871457"/>
              <a:gd name="connsiteX17" fmla="*/ 4472126 w 4594168"/>
              <a:gd name="connsiteY17" fmla="*/ 1965329 h 3871457"/>
              <a:gd name="connsiteX18" fmla="*/ 4390778 w 4594168"/>
              <a:gd name="connsiteY18" fmla="*/ 2054391 h 3871457"/>
              <a:gd name="connsiteX19" fmla="*/ 4264238 w 4594168"/>
              <a:gd name="connsiteY19" fmla="*/ 2143452 h 3871457"/>
              <a:gd name="connsiteX20" fmla="*/ 4164812 w 4594168"/>
              <a:gd name="connsiteY20" fmla="*/ 2165718 h 3871457"/>
              <a:gd name="connsiteX21" fmla="*/ 4002116 w 4594168"/>
              <a:gd name="connsiteY21" fmla="*/ 2170170 h 3871457"/>
              <a:gd name="connsiteX22" fmla="*/ 3776150 w 4594168"/>
              <a:gd name="connsiteY22" fmla="*/ 2513059 h 3871457"/>
              <a:gd name="connsiteX23" fmla="*/ 3590857 w 4594168"/>
              <a:gd name="connsiteY23" fmla="*/ 2713448 h 3871457"/>
              <a:gd name="connsiteX24" fmla="*/ 3360371 w 4594168"/>
              <a:gd name="connsiteY24" fmla="*/ 2896025 h 3871457"/>
              <a:gd name="connsiteX25" fmla="*/ 3188637 w 4594168"/>
              <a:gd name="connsiteY25" fmla="*/ 3020711 h 3871457"/>
              <a:gd name="connsiteX26" fmla="*/ 3220272 w 4594168"/>
              <a:gd name="connsiteY26" fmla="*/ 3194381 h 3871457"/>
              <a:gd name="connsiteX27" fmla="*/ 3306139 w 4594168"/>
              <a:gd name="connsiteY27" fmla="*/ 3265631 h 3871457"/>
              <a:gd name="connsiteX28" fmla="*/ 3401046 w 4594168"/>
              <a:gd name="connsiteY28" fmla="*/ 3319068 h 3871457"/>
              <a:gd name="connsiteX29" fmla="*/ 3405565 w 4594168"/>
              <a:gd name="connsiteY29" fmla="*/ 3394771 h 3871457"/>
              <a:gd name="connsiteX30" fmla="*/ 3364891 w 4594168"/>
              <a:gd name="connsiteY30" fmla="*/ 3452662 h 3871457"/>
              <a:gd name="connsiteX31" fmla="*/ 3251907 w 4594168"/>
              <a:gd name="connsiteY31" fmla="*/ 3528364 h 3871457"/>
              <a:gd name="connsiteX32" fmla="*/ 3098251 w 4594168"/>
              <a:gd name="connsiteY32" fmla="*/ 3572895 h 3871457"/>
              <a:gd name="connsiteX33" fmla="*/ 2944593 w 4594168"/>
              <a:gd name="connsiteY33" fmla="*/ 3586254 h 3871457"/>
              <a:gd name="connsiteX34" fmla="*/ 2750262 w 4594168"/>
              <a:gd name="connsiteY34" fmla="*/ 3595160 h 3871457"/>
              <a:gd name="connsiteX35" fmla="*/ 2659876 w 4594168"/>
              <a:gd name="connsiteY35" fmla="*/ 3675316 h 3871457"/>
              <a:gd name="connsiteX36" fmla="*/ 2483622 w 4594168"/>
              <a:gd name="connsiteY36" fmla="*/ 3693128 h 3871457"/>
              <a:gd name="connsiteX37" fmla="*/ 2221501 w 4594168"/>
              <a:gd name="connsiteY37" fmla="*/ 3702034 h 3871457"/>
              <a:gd name="connsiteX38" fmla="*/ 1995535 w 4594168"/>
              <a:gd name="connsiteY38" fmla="*/ 3728753 h 3871457"/>
              <a:gd name="connsiteX39" fmla="*/ 1828319 w 4594168"/>
              <a:gd name="connsiteY39" fmla="*/ 3808909 h 3871457"/>
              <a:gd name="connsiteX40" fmla="*/ 1597834 w 4594168"/>
              <a:gd name="connsiteY40" fmla="*/ 3866799 h 3871457"/>
              <a:gd name="connsiteX41" fmla="*/ 1394464 w 4594168"/>
              <a:gd name="connsiteY41" fmla="*/ 3862346 h 3871457"/>
              <a:gd name="connsiteX42" fmla="*/ 1127823 w 4594168"/>
              <a:gd name="connsiteY42" fmla="*/ 3817815 h 3871457"/>
              <a:gd name="connsiteX43" fmla="*/ 924453 w 4594168"/>
              <a:gd name="connsiteY43" fmla="*/ 3728753 h 3871457"/>
              <a:gd name="connsiteX44" fmla="*/ 725603 w 4594168"/>
              <a:gd name="connsiteY44" fmla="*/ 3644145 h 3871457"/>
              <a:gd name="connsiteX45" fmla="*/ 513195 w 4594168"/>
              <a:gd name="connsiteY45" fmla="*/ 3506099 h 3871457"/>
              <a:gd name="connsiteX46" fmla="*/ 355018 w 4594168"/>
              <a:gd name="connsiteY46" fmla="*/ 3292350 h 3871457"/>
              <a:gd name="connsiteX47" fmla="*/ 178765 w 4594168"/>
              <a:gd name="connsiteY47" fmla="*/ 2962821 h 3871457"/>
              <a:gd name="connsiteX48" fmla="*/ 101935 w 4594168"/>
              <a:gd name="connsiteY48" fmla="*/ 2757979 h 3871457"/>
              <a:gd name="connsiteX49" fmla="*/ 38666 w 4594168"/>
              <a:gd name="connsiteY49" fmla="*/ 2588761 h 3871457"/>
              <a:gd name="connsiteX50" fmla="*/ 2511 w 4594168"/>
              <a:gd name="connsiteY50" fmla="*/ 2348295 h 3871457"/>
              <a:gd name="connsiteX51" fmla="*/ 7030 w 4594168"/>
              <a:gd name="connsiteY51" fmla="*/ 2187983 h 3871457"/>
              <a:gd name="connsiteX52" fmla="*/ 38666 w 4594168"/>
              <a:gd name="connsiteY52" fmla="*/ 2054391 h 3871457"/>
              <a:gd name="connsiteX53" fmla="*/ 69259 w 4594168"/>
              <a:gd name="connsiteY53" fmla="*/ 1956684 h 3871457"/>
              <a:gd name="connsiteX54" fmla="*/ 146464 w 4594168"/>
              <a:gd name="connsiteY54" fmla="*/ 1764262 h 3871457"/>
              <a:gd name="connsiteX55" fmla="*/ 337206 w 4594168"/>
              <a:gd name="connsiteY55" fmla="*/ 1491293 h 3871457"/>
              <a:gd name="connsiteX56" fmla="*/ 514325 w 4594168"/>
              <a:gd name="connsiteY56" fmla="*/ 1294396 h 3871457"/>
              <a:gd name="connsiteX57" fmla="*/ 677818 w 4594168"/>
              <a:gd name="connsiteY57" fmla="*/ 1164623 h 3871457"/>
              <a:gd name="connsiteX58" fmla="*/ 977343 w 4594168"/>
              <a:gd name="connsiteY58" fmla="*/ 946051 h 3871457"/>
              <a:gd name="connsiteX59" fmla="*/ 1016523 w 4594168"/>
              <a:gd name="connsiteY59" fmla="*/ 920084 h 3871457"/>
              <a:gd name="connsiteX60" fmla="*/ 996538 w 4594168"/>
              <a:gd name="connsiteY60" fmla="*/ 906686 h 3871457"/>
              <a:gd name="connsiteX61" fmla="*/ 945766 w 4594168"/>
              <a:gd name="connsiteY61" fmla="*/ 820054 h 3871457"/>
              <a:gd name="connsiteX62" fmla="*/ 1000263 w 4594168"/>
              <a:gd name="connsiteY62" fmla="*/ 681332 h 3871457"/>
              <a:gd name="connsiteX63" fmla="*/ 1245503 w 4594168"/>
              <a:gd name="connsiteY63" fmla="*/ 600782 h 3871457"/>
              <a:gd name="connsiteX64" fmla="*/ 1517992 w 4594168"/>
              <a:gd name="connsiteY64" fmla="*/ 618683 h 3871457"/>
              <a:gd name="connsiteX65" fmla="*/ 1766319 w 4594168"/>
              <a:gd name="connsiteY65" fmla="*/ 618473 h 3871457"/>
              <a:gd name="connsiteX66" fmla="*/ 1773674 w 4594168"/>
              <a:gd name="connsiteY66" fmla="*/ 623998 h 3871457"/>
              <a:gd name="connsiteX67" fmla="*/ 1830113 w 4594168"/>
              <a:gd name="connsiteY67" fmla="*/ 613159 h 3871457"/>
              <a:gd name="connsiteX68" fmla="*/ 2072053 w 4594168"/>
              <a:gd name="connsiteY68" fmla="*/ 573933 h 3871457"/>
              <a:gd name="connsiteX69" fmla="*/ 1972140 w 4594168"/>
              <a:gd name="connsiteY69" fmla="*/ 515760 h 3871457"/>
              <a:gd name="connsiteX70" fmla="*/ 1572490 w 4594168"/>
              <a:gd name="connsiteY70" fmla="*/ 332287 h 3871457"/>
              <a:gd name="connsiteX71" fmla="*/ 1458952 w 4594168"/>
              <a:gd name="connsiteY71" fmla="*/ 265164 h 3871457"/>
              <a:gd name="connsiteX72" fmla="*/ 1445328 w 4594168"/>
              <a:gd name="connsiteY72" fmla="*/ 184614 h 3871457"/>
              <a:gd name="connsiteX73" fmla="*/ 1463495 w 4594168"/>
              <a:gd name="connsiteY73" fmla="*/ 99592 h 3871457"/>
              <a:gd name="connsiteX74" fmla="*/ 1508909 w 4594168"/>
              <a:gd name="connsiteY74" fmla="*/ 50367 h 3871457"/>
              <a:gd name="connsiteX75" fmla="*/ 1640613 w 4594168"/>
              <a:gd name="connsiteY75" fmla="*/ 5618 h 3871457"/>
              <a:gd name="connsiteX76" fmla="*/ 1697097 w 4594168"/>
              <a:gd name="connsiteY76" fmla="*/ 24 h 3871457"/>
              <a:gd name="connsiteX77" fmla="*/ 3629660 w 4594168"/>
              <a:gd name="connsiteY77" fmla="*/ 1439696 h 3871457"/>
              <a:gd name="connsiteX78" fmla="*/ 3618019 w 4594168"/>
              <a:gd name="connsiteY78" fmla="*/ 1444591 h 3871457"/>
              <a:gd name="connsiteX79" fmla="*/ 3631944 w 4594168"/>
              <a:gd name="connsiteY79" fmla="*/ 1514216 h 3871457"/>
              <a:gd name="connsiteX80" fmla="*/ 3655152 w 4594168"/>
              <a:gd name="connsiteY80" fmla="*/ 1583840 h 3871457"/>
              <a:gd name="connsiteX81" fmla="*/ 3706210 w 4594168"/>
              <a:gd name="connsiteY81" fmla="*/ 1620973 h 3871457"/>
              <a:gd name="connsiteX82" fmla="*/ 3752627 w 4594168"/>
              <a:gd name="connsiteY82" fmla="*/ 1644181 h 3871457"/>
              <a:gd name="connsiteX83" fmla="*/ 3812968 w 4594168"/>
              <a:gd name="connsiteY83" fmla="*/ 1644181 h 3871457"/>
              <a:gd name="connsiteX84" fmla="*/ 3877950 w 4594168"/>
              <a:gd name="connsiteY84" fmla="*/ 1634898 h 3871457"/>
              <a:gd name="connsiteX85" fmla="*/ 3956858 w 4594168"/>
              <a:gd name="connsiteY85" fmla="*/ 1588482 h 3871457"/>
              <a:gd name="connsiteX86" fmla="*/ 3938292 w 4594168"/>
              <a:gd name="connsiteY86" fmla="*/ 1542065 h 3871457"/>
              <a:gd name="connsiteX87" fmla="*/ 3910442 w 4594168"/>
              <a:gd name="connsiteY87" fmla="*/ 1518857 h 3871457"/>
              <a:gd name="connsiteX88" fmla="*/ 3873309 w 4594168"/>
              <a:gd name="connsiteY88" fmla="*/ 1481724 h 3871457"/>
              <a:gd name="connsiteX89" fmla="*/ 3803684 w 4594168"/>
              <a:gd name="connsiteY89" fmla="*/ 1453874 h 3871457"/>
              <a:gd name="connsiteX90" fmla="*/ 3738702 w 4594168"/>
              <a:gd name="connsiteY90" fmla="*/ 1444591 h 3871457"/>
              <a:gd name="connsiteX91" fmla="*/ 3673719 w 4594168"/>
              <a:gd name="connsiteY91" fmla="*/ 1444591 h 3871457"/>
              <a:gd name="connsiteX92" fmla="*/ 3629660 w 4594168"/>
              <a:gd name="connsiteY92" fmla="*/ 1439696 h 3871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4594168" h="3871457">
                <a:moveTo>
                  <a:pt x="1697097" y="24"/>
                </a:moveTo>
                <a:cubicBezTo>
                  <a:pt x="1715168" y="-163"/>
                  <a:pt x="1733334" y="770"/>
                  <a:pt x="1754149" y="1143"/>
                </a:cubicBezTo>
                <a:cubicBezTo>
                  <a:pt x="1795779" y="1889"/>
                  <a:pt x="1841951" y="-1094"/>
                  <a:pt x="1890394" y="10093"/>
                </a:cubicBezTo>
                <a:cubicBezTo>
                  <a:pt x="1938836" y="21281"/>
                  <a:pt x="1972898" y="39926"/>
                  <a:pt x="2044804" y="68267"/>
                </a:cubicBezTo>
                <a:cubicBezTo>
                  <a:pt x="2116710" y="96608"/>
                  <a:pt x="2231761" y="137629"/>
                  <a:pt x="2321834" y="180140"/>
                </a:cubicBezTo>
                <a:cubicBezTo>
                  <a:pt x="2411907" y="222651"/>
                  <a:pt x="2486720" y="274436"/>
                  <a:pt x="2585240" y="323337"/>
                </a:cubicBezTo>
                <a:cubicBezTo>
                  <a:pt x="2683761" y="372238"/>
                  <a:pt x="2795821" y="452218"/>
                  <a:pt x="2912958" y="473542"/>
                </a:cubicBezTo>
                <a:cubicBezTo>
                  <a:pt x="3030095" y="494865"/>
                  <a:pt x="3182611" y="449050"/>
                  <a:pt x="3288062" y="451277"/>
                </a:cubicBezTo>
                <a:cubicBezTo>
                  <a:pt x="3393513" y="453503"/>
                  <a:pt x="3471095" y="472800"/>
                  <a:pt x="3545664" y="486902"/>
                </a:cubicBezTo>
                <a:cubicBezTo>
                  <a:pt x="3620233" y="501003"/>
                  <a:pt x="3651116" y="503229"/>
                  <a:pt x="3735476" y="535885"/>
                </a:cubicBezTo>
                <a:cubicBezTo>
                  <a:pt x="3819837" y="568541"/>
                  <a:pt x="3949391" y="616041"/>
                  <a:pt x="4051829" y="682837"/>
                </a:cubicBezTo>
                <a:cubicBezTo>
                  <a:pt x="4154267" y="749633"/>
                  <a:pt x="4276289" y="857992"/>
                  <a:pt x="4350105" y="936664"/>
                </a:cubicBezTo>
                <a:cubicBezTo>
                  <a:pt x="4423921" y="1015335"/>
                  <a:pt x="4460075" y="1089554"/>
                  <a:pt x="4494724" y="1154865"/>
                </a:cubicBezTo>
                <a:cubicBezTo>
                  <a:pt x="4529372" y="1220177"/>
                  <a:pt x="4541423" y="1270646"/>
                  <a:pt x="4557993" y="1328536"/>
                </a:cubicBezTo>
                <a:cubicBezTo>
                  <a:pt x="4574564" y="1386426"/>
                  <a:pt x="4593395" y="1443574"/>
                  <a:pt x="4594148" y="1502207"/>
                </a:cubicBezTo>
                <a:cubicBezTo>
                  <a:pt x="4594901" y="1560839"/>
                  <a:pt x="4574565" y="1619472"/>
                  <a:pt x="4562513" y="1680331"/>
                </a:cubicBezTo>
                <a:cubicBezTo>
                  <a:pt x="4550462" y="1741190"/>
                  <a:pt x="4536904" y="1819861"/>
                  <a:pt x="4521840" y="1867360"/>
                </a:cubicBezTo>
                <a:cubicBezTo>
                  <a:pt x="4506775" y="1914859"/>
                  <a:pt x="4493970" y="1934156"/>
                  <a:pt x="4472126" y="1965329"/>
                </a:cubicBezTo>
                <a:cubicBezTo>
                  <a:pt x="4450283" y="1996500"/>
                  <a:pt x="4425426" y="2024704"/>
                  <a:pt x="4390778" y="2054391"/>
                </a:cubicBezTo>
                <a:cubicBezTo>
                  <a:pt x="4356130" y="2084077"/>
                  <a:pt x="4301899" y="2124897"/>
                  <a:pt x="4264238" y="2143452"/>
                </a:cubicBezTo>
                <a:cubicBezTo>
                  <a:pt x="4226576" y="2162006"/>
                  <a:pt x="4208499" y="2161265"/>
                  <a:pt x="4164812" y="2165718"/>
                </a:cubicBezTo>
                <a:cubicBezTo>
                  <a:pt x="4121125" y="2170170"/>
                  <a:pt x="4066893" y="2112280"/>
                  <a:pt x="4002116" y="2170170"/>
                </a:cubicBezTo>
                <a:cubicBezTo>
                  <a:pt x="3937338" y="2228060"/>
                  <a:pt x="3844693" y="2422512"/>
                  <a:pt x="3776150" y="2513059"/>
                </a:cubicBezTo>
                <a:cubicBezTo>
                  <a:pt x="3707606" y="2603606"/>
                  <a:pt x="3660153" y="2649620"/>
                  <a:pt x="3590857" y="2713448"/>
                </a:cubicBezTo>
                <a:cubicBezTo>
                  <a:pt x="3521561" y="2777276"/>
                  <a:pt x="3427408" y="2844815"/>
                  <a:pt x="3360371" y="2896025"/>
                </a:cubicBezTo>
                <a:cubicBezTo>
                  <a:pt x="3293335" y="2947236"/>
                  <a:pt x="3211987" y="2970984"/>
                  <a:pt x="3188637" y="3020711"/>
                </a:cubicBezTo>
                <a:cubicBezTo>
                  <a:pt x="3165287" y="3070437"/>
                  <a:pt x="3200688" y="3153561"/>
                  <a:pt x="3220272" y="3194381"/>
                </a:cubicBezTo>
                <a:cubicBezTo>
                  <a:pt x="3239856" y="3235202"/>
                  <a:pt x="3276011" y="3244850"/>
                  <a:pt x="3306139" y="3265631"/>
                </a:cubicBezTo>
                <a:cubicBezTo>
                  <a:pt x="3336268" y="3286413"/>
                  <a:pt x="3384475" y="3297545"/>
                  <a:pt x="3401046" y="3319068"/>
                </a:cubicBezTo>
                <a:cubicBezTo>
                  <a:pt x="3417617" y="3340592"/>
                  <a:pt x="3411590" y="3372506"/>
                  <a:pt x="3405565" y="3394771"/>
                </a:cubicBezTo>
                <a:cubicBezTo>
                  <a:pt x="3399539" y="3417036"/>
                  <a:pt x="3390501" y="3430397"/>
                  <a:pt x="3364891" y="3452662"/>
                </a:cubicBezTo>
                <a:cubicBezTo>
                  <a:pt x="3339282" y="3474927"/>
                  <a:pt x="3296348" y="3508325"/>
                  <a:pt x="3251907" y="3528364"/>
                </a:cubicBezTo>
                <a:cubicBezTo>
                  <a:pt x="3207467" y="3548403"/>
                  <a:pt x="3149469" y="3563247"/>
                  <a:pt x="3098251" y="3572895"/>
                </a:cubicBezTo>
                <a:cubicBezTo>
                  <a:pt x="3047032" y="3582543"/>
                  <a:pt x="3002591" y="3582543"/>
                  <a:pt x="2944593" y="3586254"/>
                </a:cubicBezTo>
                <a:cubicBezTo>
                  <a:pt x="2886595" y="3589965"/>
                  <a:pt x="2797715" y="3580317"/>
                  <a:pt x="2750262" y="3595160"/>
                </a:cubicBezTo>
                <a:cubicBezTo>
                  <a:pt x="2702809" y="3610003"/>
                  <a:pt x="2704316" y="3658988"/>
                  <a:pt x="2659876" y="3675316"/>
                </a:cubicBezTo>
                <a:cubicBezTo>
                  <a:pt x="2615436" y="3691644"/>
                  <a:pt x="2556685" y="3688676"/>
                  <a:pt x="2483622" y="3693128"/>
                </a:cubicBezTo>
                <a:cubicBezTo>
                  <a:pt x="2410560" y="3697581"/>
                  <a:pt x="2302849" y="3696097"/>
                  <a:pt x="2221501" y="3702034"/>
                </a:cubicBezTo>
                <a:cubicBezTo>
                  <a:pt x="2140152" y="3707972"/>
                  <a:pt x="2061065" y="3710941"/>
                  <a:pt x="1995535" y="3728753"/>
                </a:cubicBezTo>
                <a:cubicBezTo>
                  <a:pt x="1930004" y="3746566"/>
                  <a:pt x="1894602" y="3785901"/>
                  <a:pt x="1828319" y="3808909"/>
                </a:cubicBezTo>
                <a:cubicBezTo>
                  <a:pt x="1762036" y="3831917"/>
                  <a:pt x="1670143" y="3857893"/>
                  <a:pt x="1597834" y="3866799"/>
                </a:cubicBezTo>
                <a:cubicBezTo>
                  <a:pt x="1525524" y="3875705"/>
                  <a:pt x="1472799" y="3870510"/>
                  <a:pt x="1394464" y="3862346"/>
                </a:cubicBezTo>
                <a:cubicBezTo>
                  <a:pt x="1316129" y="3854183"/>
                  <a:pt x="1206158" y="3840080"/>
                  <a:pt x="1127823" y="3817815"/>
                </a:cubicBezTo>
                <a:cubicBezTo>
                  <a:pt x="1049488" y="3795550"/>
                  <a:pt x="991490" y="3757698"/>
                  <a:pt x="924453" y="3728753"/>
                </a:cubicBezTo>
                <a:cubicBezTo>
                  <a:pt x="924453" y="3728753"/>
                  <a:pt x="794147" y="3681254"/>
                  <a:pt x="725603" y="3644145"/>
                </a:cubicBezTo>
                <a:cubicBezTo>
                  <a:pt x="657060" y="3607035"/>
                  <a:pt x="574959" y="3564731"/>
                  <a:pt x="513195" y="3506099"/>
                </a:cubicBezTo>
                <a:cubicBezTo>
                  <a:pt x="451431" y="3447466"/>
                  <a:pt x="410757" y="3382896"/>
                  <a:pt x="355018" y="3292350"/>
                </a:cubicBezTo>
                <a:cubicBezTo>
                  <a:pt x="299280" y="3201803"/>
                  <a:pt x="220945" y="3051883"/>
                  <a:pt x="178765" y="2962821"/>
                </a:cubicBezTo>
                <a:cubicBezTo>
                  <a:pt x="136584" y="2873759"/>
                  <a:pt x="125285" y="2820323"/>
                  <a:pt x="101935" y="2757979"/>
                </a:cubicBezTo>
                <a:cubicBezTo>
                  <a:pt x="101935" y="2757979"/>
                  <a:pt x="55236" y="2657042"/>
                  <a:pt x="38666" y="2588761"/>
                </a:cubicBezTo>
                <a:cubicBezTo>
                  <a:pt x="22095" y="2520481"/>
                  <a:pt x="7783" y="2415091"/>
                  <a:pt x="2511" y="2348295"/>
                </a:cubicBezTo>
                <a:cubicBezTo>
                  <a:pt x="-2762" y="2281498"/>
                  <a:pt x="1004" y="2236966"/>
                  <a:pt x="7030" y="2187983"/>
                </a:cubicBezTo>
                <a:cubicBezTo>
                  <a:pt x="13055" y="2138999"/>
                  <a:pt x="28295" y="2092941"/>
                  <a:pt x="38666" y="2054391"/>
                </a:cubicBezTo>
                <a:cubicBezTo>
                  <a:pt x="49037" y="2015841"/>
                  <a:pt x="51850" y="2002925"/>
                  <a:pt x="69259" y="1956684"/>
                </a:cubicBezTo>
                <a:cubicBezTo>
                  <a:pt x="86668" y="1910443"/>
                  <a:pt x="101807" y="1841828"/>
                  <a:pt x="146464" y="1764262"/>
                </a:cubicBezTo>
                <a:cubicBezTo>
                  <a:pt x="191121" y="1686697"/>
                  <a:pt x="275896" y="1569604"/>
                  <a:pt x="337206" y="1491293"/>
                </a:cubicBezTo>
                <a:cubicBezTo>
                  <a:pt x="398517" y="1412982"/>
                  <a:pt x="457556" y="1348840"/>
                  <a:pt x="514325" y="1294396"/>
                </a:cubicBezTo>
                <a:cubicBezTo>
                  <a:pt x="571093" y="1239951"/>
                  <a:pt x="584718" y="1233238"/>
                  <a:pt x="677818" y="1164623"/>
                </a:cubicBezTo>
                <a:cubicBezTo>
                  <a:pt x="747643" y="1113162"/>
                  <a:pt x="872392" y="1018909"/>
                  <a:pt x="977343" y="946051"/>
                </a:cubicBezTo>
                <a:lnTo>
                  <a:pt x="1016523" y="920084"/>
                </a:lnTo>
                <a:lnTo>
                  <a:pt x="996538" y="906686"/>
                </a:lnTo>
                <a:cubicBezTo>
                  <a:pt x="968332" y="882843"/>
                  <a:pt x="949172" y="850819"/>
                  <a:pt x="945766" y="820054"/>
                </a:cubicBezTo>
                <a:cubicBezTo>
                  <a:pt x="941225" y="779034"/>
                  <a:pt x="950307" y="717877"/>
                  <a:pt x="1000263" y="681332"/>
                </a:cubicBezTo>
                <a:cubicBezTo>
                  <a:pt x="1050220" y="644786"/>
                  <a:pt x="1159215" y="611224"/>
                  <a:pt x="1245503" y="600782"/>
                </a:cubicBezTo>
                <a:cubicBezTo>
                  <a:pt x="1331792" y="590341"/>
                  <a:pt x="1430190" y="611224"/>
                  <a:pt x="1517992" y="618683"/>
                </a:cubicBezTo>
                <a:cubicBezTo>
                  <a:pt x="1583844" y="624276"/>
                  <a:pt x="1722501" y="604699"/>
                  <a:pt x="1766319" y="618473"/>
                </a:cubicBezTo>
                <a:lnTo>
                  <a:pt x="1773674" y="623998"/>
                </a:lnTo>
                <a:lnTo>
                  <a:pt x="1830113" y="613159"/>
                </a:lnTo>
                <a:cubicBezTo>
                  <a:pt x="1933538" y="597147"/>
                  <a:pt x="2041966" y="588476"/>
                  <a:pt x="2072053" y="573933"/>
                </a:cubicBezTo>
                <a:cubicBezTo>
                  <a:pt x="2112169" y="554542"/>
                  <a:pt x="2055400" y="556034"/>
                  <a:pt x="1972140" y="515760"/>
                </a:cubicBezTo>
                <a:cubicBezTo>
                  <a:pt x="1888880" y="475486"/>
                  <a:pt x="1658021" y="374053"/>
                  <a:pt x="1572490" y="332287"/>
                </a:cubicBezTo>
                <a:cubicBezTo>
                  <a:pt x="1486958" y="290522"/>
                  <a:pt x="1480146" y="289776"/>
                  <a:pt x="1458952" y="265164"/>
                </a:cubicBezTo>
                <a:cubicBezTo>
                  <a:pt x="1437758" y="240552"/>
                  <a:pt x="1444571" y="212210"/>
                  <a:pt x="1445328" y="184614"/>
                </a:cubicBezTo>
                <a:cubicBezTo>
                  <a:pt x="1446085" y="157019"/>
                  <a:pt x="1452898" y="121967"/>
                  <a:pt x="1463495" y="99592"/>
                </a:cubicBezTo>
                <a:cubicBezTo>
                  <a:pt x="1474092" y="77217"/>
                  <a:pt x="1479389" y="66029"/>
                  <a:pt x="1508909" y="50367"/>
                </a:cubicBezTo>
                <a:cubicBezTo>
                  <a:pt x="1538428" y="34705"/>
                  <a:pt x="1599739" y="13822"/>
                  <a:pt x="1640613" y="5618"/>
                </a:cubicBezTo>
                <a:cubicBezTo>
                  <a:pt x="1661050" y="1516"/>
                  <a:pt x="1679026" y="211"/>
                  <a:pt x="1697097" y="24"/>
                </a:cubicBezTo>
                <a:close/>
                <a:moveTo>
                  <a:pt x="3629660" y="1439696"/>
                </a:moveTo>
                <a:cubicBezTo>
                  <a:pt x="3624112" y="1440240"/>
                  <a:pt x="3619760" y="1441690"/>
                  <a:pt x="3618019" y="1444591"/>
                </a:cubicBezTo>
                <a:cubicBezTo>
                  <a:pt x="3611056" y="1456195"/>
                  <a:pt x="3628076" y="1497970"/>
                  <a:pt x="3631944" y="1514216"/>
                </a:cubicBezTo>
                <a:cubicBezTo>
                  <a:pt x="3635812" y="1530462"/>
                  <a:pt x="3642774" y="1566047"/>
                  <a:pt x="3655152" y="1583840"/>
                </a:cubicBezTo>
                <a:cubicBezTo>
                  <a:pt x="3667530" y="1601633"/>
                  <a:pt x="3689964" y="1610916"/>
                  <a:pt x="3706210" y="1620973"/>
                </a:cubicBezTo>
                <a:cubicBezTo>
                  <a:pt x="3722456" y="1631030"/>
                  <a:pt x="3734834" y="1640313"/>
                  <a:pt x="3752627" y="1644181"/>
                </a:cubicBezTo>
                <a:cubicBezTo>
                  <a:pt x="3770420" y="1648049"/>
                  <a:pt x="3792081" y="1645728"/>
                  <a:pt x="3812968" y="1644181"/>
                </a:cubicBezTo>
                <a:cubicBezTo>
                  <a:pt x="3833855" y="1642634"/>
                  <a:pt x="3853968" y="1644181"/>
                  <a:pt x="3877950" y="1634898"/>
                </a:cubicBezTo>
                <a:cubicBezTo>
                  <a:pt x="3901932" y="1625615"/>
                  <a:pt x="3946801" y="1603954"/>
                  <a:pt x="3956858" y="1588482"/>
                </a:cubicBezTo>
                <a:cubicBezTo>
                  <a:pt x="3966915" y="1573010"/>
                  <a:pt x="3946028" y="1553669"/>
                  <a:pt x="3938292" y="1542065"/>
                </a:cubicBezTo>
                <a:cubicBezTo>
                  <a:pt x="3930556" y="1530461"/>
                  <a:pt x="3921272" y="1528914"/>
                  <a:pt x="3910442" y="1518857"/>
                </a:cubicBezTo>
                <a:cubicBezTo>
                  <a:pt x="3899612" y="1508800"/>
                  <a:pt x="3891102" y="1492555"/>
                  <a:pt x="3873309" y="1481724"/>
                </a:cubicBezTo>
                <a:cubicBezTo>
                  <a:pt x="3855516" y="1470894"/>
                  <a:pt x="3826119" y="1460063"/>
                  <a:pt x="3803684" y="1453874"/>
                </a:cubicBezTo>
                <a:cubicBezTo>
                  <a:pt x="3781249" y="1447685"/>
                  <a:pt x="3760363" y="1446138"/>
                  <a:pt x="3738702" y="1444591"/>
                </a:cubicBezTo>
                <a:cubicBezTo>
                  <a:pt x="3717041" y="1443044"/>
                  <a:pt x="3693833" y="1444591"/>
                  <a:pt x="3673719" y="1444591"/>
                </a:cubicBezTo>
                <a:cubicBezTo>
                  <a:pt x="3673719" y="1444591"/>
                  <a:pt x="3646305" y="1438064"/>
                  <a:pt x="3629660" y="143969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4" name="Rabbit 4"/>
          <p:cNvSpPr>
            <a:spLocks noChangeAspect="1"/>
          </p:cNvSpPr>
          <p:nvPr/>
        </p:nvSpPr>
        <p:spPr>
          <a:xfrm>
            <a:off x="5386457" y="42065"/>
            <a:ext cx="720000" cy="606737"/>
          </a:xfrm>
          <a:custGeom>
            <a:avLst/>
            <a:gdLst>
              <a:gd name="connsiteX0" fmla="*/ 1697097 w 4594168"/>
              <a:gd name="connsiteY0" fmla="*/ 24 h 3871457"/>
              <a:gd name="connsiteX1" fmla="*/ 1754149 w 4594168"/>
              <a:gd name="connsiteY1" fmla="*/ 1143 h 3871457"/>
              <a:gd name="connsiteX2" fmla="*/ 1890394 w 4594168"/>
              <a:gd name="connsiteY2" fmla="*/ 10093 h 3871457"/>
              <a:gd name="connsiteX3" fmla="*/ 2044804 w 4594168"/>
              <a:gd name="connsiteY3" fmla="*/ 68267 h 3871457"/>
              <a:gd name="connsiteX4" fmla="*/ 2321834 w 4594168"/>
              <a:gd name="connsiteY4" fmla="*/ 180140 h 3871457"/>
              <a:gd name="connsiteX5" fmla="*/ 2585240 w 4594168"/>
              <a:gd name="connsiteY5" fmla="*/ 323337 h 3871457"/>
              <a:gd name="connsiteX6" fmla="*/ 2912958 w 4594168"/>
              <a:gd name="connsiteY6" fmla="*/ 473542 h 3871457"/>
              <a:gd name="connsiteX7" fmla="*/ 3288062 w 4594168"/>
              <a:gd name="connsiteY7" fmla="*/ 451277 h 3871457"/>
              <a:gd name="connsiteX8" fmla="*/ 3545664 w 4594168"/>
              <a:gd name="connsiteY8" fmla="*/ 486902 h 3871457"/>
              <a:gd name="connsiteX9" fmla="*/ 3735476 w 4594168"/>
              <a:gd name="connsiteY9" fmla="*/ 535885 h 3871457"/>
              <a:gd name="connsiteX10" fmla="*/ 4051829 w 4594168"/>
              <a:gd name="connsiteY10" fmla="*/ 682837 h 3871457"/>
              <a:gd name="connsiteX11" fmla="*/ 4350105 w 4594168"/>
              <a:gd name="connsiteY11" fmla="*/ 936664 h 3871457"/>
              <a:gd name="connsiteX12" fmla="*/ 4494724 w 4594168"/>
              <a:gd name="connsiteY12" fmla="*/ 1154865 h 3871457"/>
              <a:gd name="connsiteX13" fmla="*/ 4557993 w 4594168"/>
              <a:gd name="connsiteY13" fmla="*/ 1328536 h 3871457"/>
              <a:gd name="connsiteX14" fmla="*/ 4594148 w 4594168"/>
              <a:gd name="connsiteY14" fmla="*/ 1502207 h 3871457"/>
              <a:gd name="connsiteX15" fmla="*/ 4562513 w 4594168"/>
              <a:gd name="connsiteY15" fmla="*/ 1680331 h 3871457"/>
              <a:gd name="connsiteX16" fmla="*/ 4521840 w 4594168"/>
              <a:gd name="connsiteY16" fmla="*/ 1867360 h 3871457"/>
              <a:gd name="connsiteX17" fmla="*/ 4472126 w 4594168"/>
              <a:gd name="connsiteY17" fmla="*/ 1965329 h 3871457"/>
              <a:gd name="connsiteX18" fmla="*/ 4390778 w 4594168"/>
              <a:gd name="connsiteY18" fmla="*/ 2054391 h 3871457"/>
              <a:gd name="connsiteX19" fmla="*/ 4264238 w 4594168"/>
              <a:gd name="connsiteY19" fmla="*/ 2143452 h 3871457"/>
              <a:gd name="connsiteX20" fmla="*/ 4164812 w 4594168"/>
              <a:gd name="connsiteY20" fmla="*/ 2165718 h 3871457"/>
              <a:gd name="connsiteX21" fmla="*/ 4002116 w 4594168"/>
              <a:gd name="connsiteY21" fmla="*/ 2170170 h 3871457"/>
              <a:gd name="connsiteX22" fmla="*/ 3776150 w 4594168"/>
              <a:gd name="connsiteY22" fmla="*/ 2513059 h 3871457"/>
              <a:gd name="connsiteX23" fmla="*/ 3590857 w 4594168"/>
              <a:gd name="connsiteY23" fmla="*/ 2713448 h 3871457"/>
              <a:gd name="connsiteX24" fmla="*/ 3360371 w 4594168"/>
              <a:gd name="connsiteY24" fmla="*/ 2896025 h 3871457"/>
              <a:gd name="connsiteX25" fmla="*/ 3188637 w 4594168"/>
              <a:gd name="connsiteY25" fmla="*/ 3020711 h 3871457"/>
              <a:gd name="connsiteX26" fmla="*/ 3220272 w 4594168"/>
              <a:gd name="connsiteY26" fmla="*/ 3194381 h 3871457"/>
              <a:gd name="connsiteX27" fmla="*/ 3306139 w 4594168"/>
              <a:gd name="connsiteY27" fmla="*/ 3265631 h 3871457"/>
              <a:gd name="connsiteX28" fmla="*/ 3401046 w 4594168"/>
              <a:gd name="connsiteY28" fmla="*/ 3319068 h 3871457"/>
              <a:gd name="connsiteX29" fmla="*/ 3405565 w 4594168"/>
              <a:gd name="connsiteY29" fmla="*/ 3394771 h 3871457"/>
              <a:gd name="connsiteX30" fmla="*/ 3364891 w 4594168"/>
              <a:gd name="connsiteY30" fmla="*/ 3452662 h 3871457"/>
              <a:gd name="connsiteX31" fmla="*/ 3251907 w 4594168"/>
              <a:gd name="connsiteY31" fmla="*/ 3528364 h 3871457"/>
              <a:gd name="connsiteX32" fmla="*/ 3098251 w 4594168"/>
              <a:gd name="connsiteY32" fmla="*/ 3572895 h 3871457"/>
              <a:gd name="connsiteX33" fmla="*/ 2944593 w 4594168"/>
              <a:gd name="connsiteY33" fmla="*/ 3586254 h 3871457"/>
              <a:gd name="connsiteX34" fmla="*/ 2750262 w 4594168"/>
              <a:gd name="connsiteY34" fmla="*/ 3595160 h 3871457"/>
              <a:gd name="connsiteX35" fmla="*/ 2659876 w 4594168"/>
              <a:gd name="connsiteY35" fmla="*/ 3675316 h 3871457"/>
              <a:gd name="connsiteX36" fmla="*/ 2483622 w 4594168"/>
              <a:gd name="connsiteY36" fmla="*/ 3693128 h 3871457"/>
              <a:gd name="connsiteX37" fmla="*/ 2221501 w 4594168"/>
              <a:gd name="connsiteY37" fmla="*/ 3702034 h 3871457"/>
              <a:gd name="connsiteX38" fmla="*/ 1995535 w 4594168"/>
              <a:gd name="connsiteY38" fmla="*/ 3728753 h 3871457"/>
              <a:gd name="connsiteX39" fmla="*/ 1828319 w 4594168"/>
              <a:gd name="connsiteY39" fmla="*/ 3808909 h 3871457"/>
              <a:gd name="connsiteX40" fmla="*/ 1597834 w 4594168"/>
              <a:gd name="connsiteY40" fmla="*/ 3866799 h 3871457"/>
              <a:gd name="connsiteX41" fmla="*/ 1394464 w 4594168"/>
              <a:gd name="connsiteY41" fmla="*/ 3862346 h 3871457"/>
              <a:gd name="connsiteX42" fmla="*/ 1127823 w 4594168"/>
              <a:gd name="connsiteY42" fmla="*/ 3817815 h 3871457"/>
              <a:gd name="connsiteX43" fmla="*/ 924453 w 4594168"/>
              <a:gd name="connsiteY43" fmla="*/ 3728753 h 3871457"/>
              <a:gd name="connsiteX44" fmla="*/ 725603 w 4594168"/>
              <a:gd name="connsiteY44" fmla="*/ 3644145 h 3871457"/>
              <a:gd name="connsiteX45" fmla="*/ 513195 w 4594168"/>
              <a:gd name="connsiteY45" fmla="*/ 3506099 h 3871457"/>
              <a:gd name="connsiteX46" fmla="*/ 355018 w 4594168"/>
              <a:gd name="connsiteY46" fmla="*/ 3292350 h 3871457"/>
              <a:gd name="connsiteX47" fmla="*/ 178765 w 4594168"/>
              <a:gd name="connsiteY47" fmla="*/ 2962821 h 3871457"/>
              <a:gd name="connsiteX48" fmla="*/ 101935 w 4594168"/>
              <a:gd name="connsiteY48" fmla="*/ 2757979 h 3871457"/>
              <a:gd name="connsiteX49" fmla="*/ 38666 w 4594168"/>
              <a:gd name="connsiteY49" fmla="*/ 2588761 h 3871457"/>
              <a:gd name="connsiteX50" fmla="*/ 2511 w 4594168"/>
              <a:gd name="connsiteY50" fmla="*/ 2348295 h 3871457"/>
              <a:gd name="connsiteX51" fmla="*/ 7030 w 4594168"/>
              <a:gd name="connsiteY51" fmla="*/ 2187983 h 3871457"/>
              <a:gd name="connsiteX52" fmla="*/ 38666 w 4594168"/>
              <a:gd name="connsiteY52" fmla="*/ 2054391 h 3871457"/>
              <a:gd name="connsiteX53" fmla="*/ 69259 w 4594168"/>
              <a:gd name="connsiteY53" fmla="*/ 1956684 h 3871457"/>
              <a:gd name="connsiteX54" fmla="*/ 146464 w 4594168"/>
              <a:gd name="connsiteY54" fmla="*/ 1764262 h 3871457"/>
              <a:gd name="connsiteX55" fmla="*/ 337206 w 4594168"/>
              <a:gd name="connsiteY55" fmla="*/ 1491293 h 3871457"/>
              <a:gd name="connsiteX56" fmla="*/ 514325 w 4594168"/>
              <a:gd name="connsiteY56" fmla="*/ 1294396 h 3871457"/>
              <a:gd name="connsiteX57" fmla="*/ 677818 w 4594168"/>
              <a:gd name="connsiteY57" fmla="*/ 1164623 h 3871457"/>
              <a:gd name="connsiteX58" fmla="*/ 977343 w 4594168"/>
              <a:gd name="connsiteY58" fmla="*/ 946051 h 3871457"/>
              <a:gd name="connsiteX59" fmla="*/ 1016523 w 4594168"/>
              <a:gd name="connsiteY59" fmla="*/ 920084 h 3871457"/>
              <a:gd name="connsiteX60" fmla="*/ 996538 w 4594168"/>
              <a:gd name="connsiteY60" fmla="*/ 906686 h 3871457"/>
              <a:gd name="connsiteX61" fmla="*/ 945766 w 4594168"/>
              <a:gd name="connsiteY61" fmla="*/ 820054 h 3871457"/>
              <a:gd name="connsiteX62" fmla="*/ 1000263 w 4594168"/>
              <a:gd name="connsiteY62" fmla="*/ 681332 h 3871457"/>
              <a:gd name="connsiteX63" fmla="*/ 1245503 w 4594168"/>
              <a:gd name="connsiteY63" fmla="*/ 600782 h 3871457"/>
              <a:gd name="connsiteX64" fmla="*/ 1517992 w 4594168"/>
              <a:gd name="connsiteY64" fmla="*/ 618683 h 3871457"/>
              <a:gd name="connsiteX65" fmla="*/ 1766319 w 4594168"/>
              <a:gd name="connsiteY65" fmla="*/ 618473 h 3871457"/>
              <a:gd name="connsiteX66" fmla="*/ 1773674 w 4594168"/>
              <a:gd name="connsiteY66" fmla="*/ 623998 h 3871457"/>
              <a:gd name="connsiteX67" fmla="*/ 1830113 w 4594168"/>
              <a:gd name="connsiteY67" fmla="*/ 613159 h 3871457"/>
              <a:gd name="connsiteX68" fmla="*/ 2072053 w 4594168"/>
              <a:gd name="connsiteY68" fmla="*/ 573933 h 3871457"/>
              <a:gd name="connsiteX69" fmla="*/ 1972140 w 4594168"/>
              <a:gd name="connsiteY69" fmla="*/ 515760 h 3871457"/>
              <a:gd name="connsiteX70" fmla="*/ 1572490 w 4594168"/>
              <a:gd name="connsiteY70" fmla="*/ 332287 h 3871457"/>
              <a:gd name="connsiteX71" fmla="*/ 1458952 w 4594168"/>
              <a:gd name="connsiteY71" fmla="*/ 265164 h 3871457"/>
              <a:gd name="connsiteX72" fmla="*/ 1445328 w 4594168"/>
              <a:gd name="connsiteY72" fmla="*/ 184614 h 3871457"/>
              <a:gd name="connsiteX73" fmla="*/ 1463495 w 4594168"/>
              <a:gd name="connsiteY73" fmla="*/ 99592 h 3871457"/>
              <a:gd name="connsiteX74" fmla="*/ 1508909 w 4594168"/>
              <a:gd name="connsiteY74" fmla="*/ 50367 h 3871457"/>
              <a:gd name="connsiteX75" fmla="*/ 1640613 w 4594168"/>
              <a:gd name="connsiteY75" fmla="*/ 5618 h 3871457"/>
              <a:gd name="connsiteX76" fmla="*/ 1697097 w 4594168"/>
              <a:gd name="connsiteY76" fmla="*/ 24 h 3871457"/>
              <a:gd name="connsiteX77" fmla="*/ 3629660 w 4594168"/>
              <a:gd name="connsiteY77" fmla="*/ 1439696 h 3871457"/>
              <a:gd name="connsiteX78" fmla="*/ 3618019 w 4594168"/>
              <a:gd name="connsiteY78" fmla="*/ 1444591 h 3871457"/>
              <a:gd name="connsiteX79" fmla="*/ 3631944 w 4594168"/>
              <a:gd name="connsiteY79" fmla="*/ 1514216 h 3871457"/>
              <a:gd name="connsiteX80" fmla="*/ 3655152 w 4594168"/>
              <a:gd name="connsiteY80" fmla="*/ 1583840 h 3871457"/>
              <a:gd name="connsiteX81" fmla="*/ 3706210 w 4594168"/>
              <a:gd name="connsiteY81" fmla="*/ 1620973 h 3871457"/>
              <a:gd name="connsiteX82" fmla="*/ 3752627 w 4594168"/>
              <a:gd name="connsiteY82" fmla="*/ 1644181 h 3871457"/>
              <a:gd name="connsiteX83" fmla="*/ 3812968 w 4594168"/>
              <a:gd name="connsiteY83" fmla="*/ 1644181 h 3871457"/>
              <a:gd name="connsiteX84" fmla="*/ 3877950 w 4594168"/>
              <a:gd name="connsiteY84" fmla="*/ 1634898 h 3871457"/>
              <a:gd name="connsiteX85" fmla="*/ 3956858 w 4594168"/>
              <a:gd name="connsiteY85" fmla="*/ 1588482 h 3871457"/>
              <a:gd name="connsiteX86" fmla="*/ 3938292 w 4594168"/>
              <a:gd name="connsiteY86" fmla="*/ 1542065 h 3871457"/>
              <a:gd name="connsiteX87" fmla="*/ 3910442 w 4594168"/>
              <a:gd name="connsiteY87" fmla="*/ 1518857 h 3871457"/>
              <a:gd name="connsiteX88" fmla="*/ 3873309 w 4594168"/>
              <a:gd name="connsiteY88" fmla="*/ 1481724 h 3871457"/>
              <a:gd name="connsiteX89" fmla="*/ 3803684 w 4594168"/>
              <a:gd name="connsiteY89" fmla="*/ 1453874 h 3871457"/>
              <a:gd name="connsiteX90" fmla="*/ 3738702 w 4594168"/>
              <a:gd name="connsiteY90" fmla="*/ 1444591 h 3871457"/>
              <a:gd name="connsiteX91" fmla="*/ 3673719 w 4594168"/>
              <a:gd name="connsiteY91" fmla="*/ 1444591 h 3871457"/>
              <a:gd name="connsiteX92" fmla="*/ 3629660 w 4594168"/>
              <a:gd name="connsiteY92" fmla="*/ 1439696 h 3871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4594168" h="3871457">
                <a:moveTo>
                  <a:pt x="1697097" y="24"/>
                </a:moveTo>
                <a:cubicBezTo>
                  <a:pt x="1715168" y="-163"/>
                  <a:pt x="1733334" y="770"/>
                  <a:pt x="1754149" y="1143"/>
                </a:cubicBezTo>
                <a:cubicBezTo>
                  <a:pt x="1795779" y="1889"/>
                  <a:pt x="1841951" y="-1094"/>
                  <a:pt x="1890394" y="10093"/>
                </a:cubicBezTo>
                <a:cubicBezTo>
                  <a:pt x="1938836" y="21281"/>
                  <a:pt x="1972898" y="39926"/>
                  <a:pt x="2044804" y="68267"/>
                </a:cubicBezTo>
                <a:cubicBezTo>
                  <a:pt x="2116710" y="96608"/>
                  <a:pt x="2231761" y="137629"/>
                  <a:pt x="2321834" y="180140"/>
                </a:cubicBezTo>
                <a:cubicBezTo>
                  <a:pt x="2411907" y="222651"/>
                  <a:pt x="2486720" y="274436"/>
                  <a:pt x="2585240" y="323337"/>
                </a:cubicBezTo>
                <a:cubicBezTo>
                  <a:pt x="2683761" y="372238"/>
                  <a:pt x="2795821" y="452218"/>
                  <a:pt x="2912958" y="473542"/>
                </a:cubicBezTo>
                <a:cubicBezTo>
                  <a:pt x="3030095" y="494865"/>
                  <a:pt x="3182611" y="449050"/>
                  <a:pt x="3288062" y="451277"/>
                </a:cubicBezTo>
                <a:cubicBezTo>
                  <a:pt x="3393513" y="453503"/>
                  <a:pt x="3471095" y="472800"/>
                  <a:pt x="3545664" y="486902"/>
                </a:cubicBezTo>
                <a:cubicBezTo>
                  <a:pt x="3620233" y="501003"/>
                  <a:pt x="3651116" y="503229"/>
                  <a:pt x="3735476" y="535885"/>
                </a:cubicBezTo>
                <a:cubicBezTo>
                  <a:pt x="3819837" y="568541"/>
                  <a:pt x="3949391" y="616041"/>
                  <a:pt x="4051829" y="682837"/>
                </a:cubicBezTo>
                <a:cubicBezTo>
                  <a:pt x="4154267" y="749633"/>
                  <a:pt x="4276289" y="857992"/>
                  <a:pt x="4350105" y="936664"/>
                </a:cubicBezTo>
                <a:cubicBezTo>
                  <a:pt x="4423921" y="1015335"/>
                  <a:pt x="4460075" y="1089554"/>
                  <a:pt x="4494724" y="1154865"/>
                </a:cubicBezTo>
                <a:cubicBezTo>
                  <a:pt x="4529372" y="1220177"/>
                  <a:pt x="4541423" y="1270646"/>
                  <a:pt x="4557993" y="1328536"/>
                </a:cubicBezTo>
                <a:cubicBezTo>
                  <a:pt x="4574564" y="1386426"/>
                  <a:pt x="4593395" y="1443574"/>
                  <a:pt x="4594148" y="1502207"/>
                </a:cubicBezTo>
                <a:cubicBezTo>
                  <a:pt x="4594901" y="1560839"/>
                  <a:pt x="4574565" y="1619472"/>
                  <a:pt x="4562513" y="1680331"/>
                </a:cubicBezTo>
                <a:cubicBezTo>
                  <a:pt x="4550462" y="1741190"/>
                  <a:pt x="4536904" y="1819861"/>
                  <a:pt x="4521840" y="1867360"/>
                </a:cubicBezTo>
                <a:cubicBezTo>
                  <a:pt x="4506775" y="1914859"/>
                  <a:pt x="4493970" y="1934156"/>
                  <a:pt x="4472126" y="1965329"/>
                </a:cubicBezTo>
                <a:cubicBezTo>
                  <a:pt x="4450283" y="1996500"/>
                  <a:pt x="4425426" y="2024704"/>
                  <a:pt x="4390778" y="2054391"/>
                </a:cubicBezTo>
                <a:cubicBezTo>
                  <a:pt x="4356130" y="2084077"/>
                  <a:pt x="4301899" y="2124897"/>
                  <a:pt x="4264238" y="2143452"/>
                </a:cubicBezTo>
                <a:cubicBezTo>
                  <a:pt x="4226576" y="2162006"/>
                  <a:pt x="4208499" y="2161265"/>
                  <a:pt x="4164812" y="2165718"/>
                </a:cubicBezTo>
                <a:cubicBezTo>
                  <a:pt x="4121125" y="2170170"/>
                  <a:pt x="4066893" y="2112280"/>
                  <a:pt x="4002116" y="2170170"/>
                </a:cubicBezTo>
                <a:cubicBezTo>
                  <a:pt x="3937338" y="2228060"/>
                  <a:pt x="3844693" y="2422512"/>
                  <a:pt x="3776150" y="2513059"/>
                </a:cubicBezTo>
                <a:cubicBezTo>
                  <a:pt x="3707606" y="2603606"/>
                  <a:pt x="3660153" y="2649620"/>
                  <a:pt x="3590857" y="2713448"/>
                </a:cubicBezTo>
                <a:cubicBezTo>
                  <a:pt x="3521561" y="2777276"/>
                  <a:pt x="3427408" y="2844815"/>
                  <a:pt x="3360371" y="2896025"/>
                </a:cubicBezTo>
                <a:cubicBezTo>
                  <a:pt x="3293335" y="2947236"/>
                  <a:pt x="3211987" y="2970984"/>
                  <a:pt x="3188637" y="3020711"/>
                </a:cubicBezTo>
                <a:cubicBezTo>
                  <a:pt x="3165287" y="3070437"/>
                  <a:pt x="3200688" y="3153561"/>
                  <a:pt x="3220272" y="3194381"/>
                </a:cubicBezTo>
                <a:cubicBezTo>
                  <a:pt x="3239856" y="3235202"/>
                  <a:pt x="3276011" y="3244850"/>
                  <a:pt x="3306139" y="3265631"/>
                </a:cubicBezTo>
                <a:cubicBezTo>
                  <a:pt x="3336268" y="3286413"/>
                  <a:pt x="3384475" y="3297545"/>
                  <a:pt x="3401046" y="3319068"/>
                </a:cubicBezTo>
                <a:cubicBezTo>
                  <a:pt x="3417617" y="3340592"/>
                  <a:pt x="3411590" y="3372506"/>
                  <a:pt x="3405565" y="3394771"/>
                </a:cubicBezTo>
                <a:cubicBezTo>
                  <a:pt x="3399539" y="3417036"/>
                  <a:pt x="3390501" y="3430397"/>
                  <a:pt x="3364891" y="3452662"/>
                </a:cubicBezTo>
                <a:cubicBezTo>
                  <a:pt x="3339282" y="3474927"/>
                  <a:pt x="3296348" y="3508325"/>
                  <a:pt x="3251907" y="3528364"/>
                </a:cubicBezTo>
                <a:cubicBezTo>
                  <a:pt x="3207467" y="3548403"/>
                  <a:pt x="3149469" y="3563247"/>
                  <a:pt x="3098251" y="3572895"/>
                </a:cubicBezTo>
                <a:cubicBezTo>
                  <a:pt x="3047032" y="3582543"/>
                  <a:pt x="3002591" y="3582543"/>
                  <a:pt x="2944593" y="3586254"/>
                </a:cubicBezTo>
                <a:cubicBezTo>
                  <a:pt x="2886595" y="3589965"/>
                  <a:pt x="2797715" y="3580317"/>
                  <a:pt x="2750262" y="3595160"/>
                </a:cubicBezTo>
                <a:cubicBezTo>
                  <a:pt x="2702809" y="3610003"/>
                  <a:pt x="2704316" y="3658988"/>
                  <a:pt x="2659876" y="3675316"/>
                </a:cubicBezTo>
                <a:cubicBezTo>
                  <a:pt x="2615436" y="3691644"/>
                  <a:pt x="2556685" y="3688676"/>
                  <a:pt x="2483622" y="3693128"/>
                </a:cubicBezTo>
                <a:cubicBezTo>
                  <a:pt x="2410560" y="3697581"/>
                  <a:pt x="2302849" y="3696097"/>
                  <a:pt x="2221501" y="3702034"/>
                </a:cubicBezTo>
                <a:cubicBezTo>
                  <a:pt x="2140152" y="3707972"/>
                  <a:pt x="2061065" y="3710941"/>
                  <a:pt x="1995535" y="3728753"/>
                </a:cubicBezTo>
                <a:cubicBezTo>
                  <a:pt x="1930004" y="3746566"/>
                  <a:pt x="1894602" y="3785901"/>
                  <a:pt x="1828319" y="3808909"/>
                </a:cubicBezTo>
                <a:cubicBezTo>
                  <a:pt x="1762036" y="3831917"/>
                  <a:pt x="1670143" y="3857893"/>
                  <a:pt x="1597834" y="3866799"/>
                </a:cubicBezTo>
                <a:cubicBezTo>
                  <a:pt x="1525524" y="3875705"/>
                  <a:pt x="1472799" y="3870510"/>
                  <a:pt x="1394464" y="3862346"/>
                </a:cubicBezTo>
                <a:cubicBezTo>
                  <a:pt x="1316129" y="3854183"/>
                  <a:pt x="1206158" y="3840080"/>
                  <a:pt x="1127823" y="3817815"/>
                </a:cubicBezTo>
                <a:cubicBezTo>
                  <a:pt x="1049488" y="3795550"/>
                  <a:pt x="991490" y="3757698"/>
                  <a:pt x="924453" y="3728753"/>
                </a:cubicBezTo>
                <a:cubicBezTo>
                  <a:pt x="924453" y="3728753"/>
                  <a:pt x="794147" y="3681254"/>
                  <a:pt x="725603" y="3644145"/>
                </a:cubicBezTo>
                <a:cubicBezTo>
                  <a:pt x="657060" y="3607035"/>
                  <a:pt x="574959" y="3564731"/>
                  <a:pt x="513195" y="3506099"/>
                </a:cubicBezTo>
                <a:cubicBezTo>
                  <a:pt x="451431" y="3447466"/>
                  <a:pt x="410757" y="3382896"/>
                  <a:pt x="355018" y="3292350"/>
                </a:cubicBezTo>
                <a:cubicBezTo>
                  <a:pt x="299280" y="3201803"/>
                  <a:pt x="220945" y="3051883"/>
                  <a:pt x="178765" y="2962821"/>
                </a:cubicBezTo>
                <a:cubicBezTo>
                  <a:pt x="136584" y="2873759"/>
                  <a:pt x="125285" y="2820323"/>
                  <a:pt x="101935" y="2757979"/>
                </a:cubicBezTo>
                <a:cubicBezTo>
                  <a:pt x="101935" y="2757979"/>
                  <a:pt x="55236" y="2657042"/>
                  <a:pt x="38666" y="2588761"/>
                </a:cubicBezTo>
                <a:cubicBezTo>
                  <a:pt x="22095" y="2520481"/>
                  <a:pt x="7783" y="2415091"/>
                  <a:pt x="2511" y="2348295"/>
                </a:cubicBezTo>
                <a:cubicBezTo>
                  <a:pt x="-2762" y="2281498"/>
                  <a:pt x="1004" y="2236966"/>
                  <a:pt x="7030" y="2187983"/>
                </a:cubicBezTo>
                <a:cubicBezTo>
                  <a:pt x="13055" y="2138999"/>
                  <a:pt x="28295" y="2092941"/>
                  <a:pt x="38666" y="2054391"/>
                </a:cubicBezTo>
                <a:cubicBezTo>
                  <a:pt x="49037" y="2015841"/>
                  <a:pt x="51850" y="2002925"/>
                  <a:pt x="69259" y="1956684"/>
                </a:cubicBezTo>
                <a:cubicBezTo>
                  <a:pt x="86668" y="1910443"/>
                  <a:pt x="101807" y="1841828"/>
                  <a:pt x="146464" y="1764262"/>
                </a:cubicBezTo>
                <a:cubicBezTo>
                  <a:pt x="191121" y="1686697"/>
                  <a:pt x="275896" y="1569604"/>
                  <a:pt x="337206" y="1491293"/>
                </a:cubicBezTo>
                <a:cubicBezTo>
                  <a:pt x="398517" y="1412982"/>
                  <a:pt x="457556" y="1348840"/>
                  <a:pt x="514325" y="1294396"/>
                </a:cubicBezTo>
                <a:cubicBezTo>
                  <a:pt x="571093" y="1239951"/>
                  <a:pt x="584718" y="1233238"/>
                  <a:pt x="677818" y="1164623"/>
                </a:cubicBezTo>
                <a:cubicBezTo>
                  <a:pt x="747643" y="1113162"/>
                  <a:pt x="872392" y="1018909"/>
                  <a:pt x="977343" y="946051"/>
                </a:cubicBezTo>
                <a:lnTo>
                  <a:pt x="1016523" y="920084"/>
                </a:lnTo>
                <a:lnTo>
                  <a:pt x="996538" y="906686"/>
                </a:lnTo>
                <a:cubicBezTo>
                  <a:pt x="968332" y="882843"/>
                  <a:pt x="949172" y="850819"/>
                  <a:pt x="945766" y="820054"/>
                </a:cubicBezTo>
                <a:cubicBezTo>
                  <a:pt x="941225" y="779034"/>
                  <a:pt x="950307" y="717877"/>
                  <a:pt x="1000263" y="681332"/>
                </a:cubicBezTo>
                <a:cubicBezTo>
                  <a:pt x="1050220" y="644786"/>
                  <a:pt x="1159215" y="611224"/>
                  <a:pt x="1245503" y="600782"/>
                </a:cubicBezTo>
                <a:cubicBezTo>
                  <a:pt x="1331792" y="590341"/>
                  <a:pt x="1430190" y="611224"/>
                  <a:pt x="1517992" y="618683"/>
                </a:cubicBezTo>
                <a:cubicBezTo>
                  <a:pt x="1583844" y="624276"/>
                  <a:pt x="1722501" y="604699"/>
                  <a:pt x="1766319" y="618473"/>
                </a:cubicBezTo>
                <a:lnTo>
                  <a:pt x="1773674" y="623998"/>
                </a:lnTo>
                <a:lnTo>
                  <a:pt x="1830113" y="613159"/>
                </a:lnTo>
                <a:cubicBezTo>
                  <a:pt x="1933538" y="597147"/>
                  <a:pt x="2041966" y="588476"/>
                  <a:pt x="2072053" y="573933"/>
                </a:cubicBezTo>
                <a:cubicBezTo>
                  <a:pt x="2112169" y="554542"/>
                  <a:pt x="2055400" y="556034"/>
                  <a:pt x="1972140" y="515760"/>
                </a:cubicBezTo>
                <a:cubicBezTo>
                  <a:pt x="1888880" y="475486"/>
                  <a:pt x="1658021" y="374053"/>
                  <a:pt x="1572490" y="332287"/>
                </a:cubicBezTo>
                <a:cubicBezTo>
                  <a:pt x="1486958" y="290522"/>
                  <a:pt x="1480146" y="289776"/>
                  <a:pt x="1458952" y="265164"/>
                </a:cubicBezTo>
                <a:cubicBezTo>
                  <a:pt x="1437758" y="240552"/>
                  <a:pt x="1444571" y="212210"/>
                  <a:pt x="1445328" y="184614"/>
                </a:cubicBezTo>
                <a:cubicBezTo>
                  <a:pt x="1446085" y="157019"/>
                  <a:pt x="1452898" y="121967"/>
                  <a:pt x="1463495" y="99592"/>
                </a:cubicBezTo>
                <a:cubicBezTo>
                  <a:pt x="1474092" y="77217"/>
                  <a:pt x="1479389" y="66029"/>
                  <a:pt x="1508909" y="50367"/>
                </a:cubicBezTo>
                <a:cubicBezTo>
                  <a:pt x="1538428" y="34705"/>
                  <a:pt x="1599739" y="13822"/>
                  <a:pt x="1640613" y="5618"/>
                </a:cubicBezTo>
                <a:cubicBezTo>
                  <a:pt x="1661050" y="1516"/>
                  <a:pt x="1679026" y="211"/>
                  <a:pt x="1697097" y="24"/>
                </a:cubicBezTo>
                <a:close/>
                <a:moveTo>
                  <a:pt x="3629660" y="1439696"/>
                </a:moveTo>
                <a:cubicBezTo>
                  <a:pt x="3624112" y="1440240"/>
                  <a:pt x="3619760" y="1441690"/>
                  <a:pt x="3618019" y="1444591"/>
                </a:cubicBezTo>
                <a:cubicBezTo>
                  <a:pt x="3611056" y="1456195"/>
                  <a:pt x="3628076" y="1497970"/>
                  <a:pt x="3631944" y="1514216"/>
                </a:cubicBezTo>
                <a:cubicBezTo>
                  <a:pt x="3635812" y="1530462"/>
                  <a:pt x="3642774" y="1566047"/>
                  <a:pt x="3655152" y="1583840"/>
                </a:cubicBezTo>
                <a:cubicBezTo>
                  <a:pt x="3667530" y="1601633"/>
                  <a:pt x="3689964" y="1610916"/>
                  <a:pt x="3706210" y="1620973"/>
                </a:cubicBezTo>
                <a:cubicBezTo>
                  <a:pt x="3722456" y="1631030"/>
                  <a:pt x="3734834" y="1640313"/>
                  <a:pt x="3752627" y="1644181"/>
                </a:cubicBezTo>
                <a:cubicBezTo>
                  <a:pt x="3770420" y="1648049"/>
                  <a:pt x="3792081" y="1645728"/>
                  <a:pt x="3812968" y="1644181"/>
                </a:cubicBezTo>
                <a:cubicBezTo>
                  <a:pt x="3833855" y="1642634"/>
                  <a:pt x="3853968" y="1644181"/>
                  <a:pt x="3877950" y="1634898"/>
                </a:cubicBezTo>
                <a:cubicBezTo>
                  <a:pt x="3901932" y="1625615"/>
                  <a:pt x="3946801" y="1603954"/>
                  <a:pt x="3956858" y="1588482"/>
                </a:cubicBezTo>
                <a:cubicBezTo>
                  <a:pt x="3966915" y="1573010"/>
                  <a:pt x="3946028" y="1553669"/>
                  <a:pt x="3938292" y="1542065"/>
                </a:cubicBezTo>
                <a:cubicBezTo>
                  <a:pt x="3930556" y="1530461"/>
                  <a:pt x="3921272" y="1528914"/>
                  <a:pt x="3910442" y="1518857"/>
                </a:cubicBezTo>
                <a:cubicBezTo>
                  <a:pt x="3899612" y="1508800"/>
                  <a:pt x="3891102" y="1492555"/>
                  <a:pt x="3873309" y="1481724"/>
                </a:cubicBezTo>
                <a:cubicBezTo>
                  <a:pt x="3855516" y="1470894"/>
                  <a:pt x="3826119" y="1460063"/>
                  <a:pt x="3803684" y="1453874"/>
                </a:cubicBezTo>
                <a:cubicBezTo>
                  <a:pt x="3781249" y="1447685"/>
                  <a:pt x="3760363" y="1446138"/>
                  <a:pt x="3738702" y="1444591"/>
                </a:cubicBezTo>
                <a:cubicBezTo>
                  <a:pt x="3717041" y="1443044"/>
                  <a:pt x="3693833" y="1444591"/>
                  <a:pt x="3673719" y="1444591"/>
                </a:cubicBezTo>
                <a:cubicBezTo>
                  <a:pt x="3673719" y="1444591"/>
                  <a:pt x="3646305" y="1438064"/>
                  <a:pt x="3629660" y="143969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2" name="Rabbit 5"/>
          <p:cNvSpPr>
            <a:spLocks noChangeAspect="1"/>
          </p:cNvSpPr>
          <p:nvPr/>
        </p:nvSpPr>
        <p:spPr>
          <a:xfrm>
            <a:off x="3258260" y="1930719"/>
            <a:ext cx="900000" cy="758421"/>
          </a:xfrm>
          <a:custGeom>
            <a:avLst/>
            <a:gdLst>
              <a:gd name="connsiteX0" fmla="*/ 1697097 w 4594168"/>
              <a:gd name="connsiteY0" fmla="*/ 24 h 3871457"/>
              <a:gd name="connsiteX1" fmla="*/ 1754149 w 4594168"/>
              <a:gd name="connsiteY1" fmla="*/ 1143 h 3871457"/>
              <a:gd name="connsiteX2" fmla="*/ 1890394 w 4594168"/>
              <a:gd name="connsiteY2" fmla="*/ 10093 h 3871457"/>
              <a:gd name="connsiteX3" fmla="*/ 2044804 w 4594168"/>
              <a:gd name="connsiteY3" fmla="*/ 68267 h 3871457"/>
              <a:gd name="connsiteX4" fmla="*/ 2321834 w 4594168"/>
              <a:gd name="connsiteY4" fmla="*/ 180140 h 3871457"/>
              <a:gd name="connsiteX5" fmla="*/ 2585240 w 4594168"/>
              <a:gd name="connsiteY5" fmla="*/ 323337 h 3871457"/>
              <a:gd name="connsiteX6" fmla="*/ 2912958 w 4594168"/>
              <a:gd name="connsiteY6" fmla="*/ 473542 h 3871457"/>
              <a:gd name="connsiteX7" fmla="*/ 3288062 w 4594168"/>
              <a:gd name="connsiteY7" fmla="*/ 451277 h 3871457"/>
              <a:gd name="connsiteX8" fmla="*/ 3545664 w 4594168"/>
              <a:gd name="connsiteY8" fmla="*/ 486902 h 3871457"/>
              <a:gd name="connsiteX9" fmla="*/ 3735476 w 4594168"/>
              <a:gd name="connsiteY9" fmla="*/ 535885 h 3871457"/>
              <a:gd name="connsiteX10" fmla="*/ 4051829 w 4594168"/>
              <a:gd name="connsiteY10" fmla="*/ 682837 h 3871457"/>
              <a:gd name="connsiteX11" fmla="*/ 4350105 w 4594168"/>
              <a:gd name="connsiteY11" fmla="*/ 936664 h 3871457"/>
              <a:gd name="connsiteX12" fmla="*/ 4494724 w 4594168"/>
              <a:gd name="connsiteY12" fmla="*/ 1154865 h 3871457"/>
              <a:gd name="connsiteX13" fmla="*/ 4557993 w 4594168"/>
              <a:gd name="connsiteY13" fmla="*/ 1328536 h 3871457"/>
              <a:gd name="connsiteX14" fmla="*/ 4594148 w 4594168"/>
              <a:gd name="connsiteY14" fmla="*/ 1502207 h 3871457"/>
              <a:gd name="connsiteX15" fmla="*/ 4562513 w 4594168"/>
              <a:gd name="connsiteY15" fmla="*/ 1680331 h 3871457"/>
              <a:gd name="connsiteX16" fmla="*/ 4521840 w 4594168"/>
              <a:gd name="connsiteY16" fmla="*/ 1867360 h 3871457"/>
              <a:gd name="connsiteX17" fmla="*/ 4472126 w 4594168"/>
              <a:gd name="connsiteY17" fmla="*/ 1965329 h 3871457"/>
              <a:gd name="connsiteX18" fmla="*/ 4390778 w 4594168"/>
              <a:gd name="connsiteY18" fmla="*/ 2054391 h 3871457"/>
              <a:gd name="connsiteX19" fmla="*/ 4264238 w 4594168"/>
              <a:gd name="connsiteY19" fmla="*/ 2143452 h 3871457"/>
              <a:gd name="connsiteX20" fmla="*/ 4164812 w 4594168"/>
              <a:gd name="connsiteY20" fmla="*/ 2165718 h 3871457"/>
              <a:gd name="connsiteX21" fmla="*/ 4002116 w 4594168"/>
              <a:gd name="connsiteY21" fmla="*/ 2170170 h 3871457"/>
              <a:gd name="connsiteX22" fmla="*/ 3776150 w 4594168"/>
              <a:gd name="connsiteY22" fmla="*/ 2513059 h 3871457"/>
              <a:gd name="connsiteX23" fmla="*/ 3590857 w 4594168"/>
              <a:gd name="connsiteY23" fmla="*/ 2713448 h 3871457"/>
              <a:gd name="connsiteX24" fmla="*/ 3360371 w 4594168"/>
              <a:gd name="connsiteY24" fmla="*/ 2896025 h 3871457"/>
              <a:gd name="connsiteX25" fmla="*/ 3188637 w 4594168"/>
              <a:gd name="connsiteY25" fmla="*/ 3020711 h 3871457"/>
              <a:gd name="connsiteX26" fmla="*/ 3220272 w 4594168"/>
              <a:gd name="connsiteY26" fmla="*/ 3194381 h 3871457"/>
              <a:gd name="connsiteX27" fmla="*/ 3306139 w 4594168"/>
              <a:gd name="connsiteY27" fmla="*/ 3265631 h 3871457"/>
              <a:gd name="connsiteX28" fmla="*/ 3401046 w 4594168"/>
              <a:gd name="connsiteY28" fmla="*/ 3319068 h 3871457"/>
              <a:gd name="connsiteX29" fmla="*/ 3405565 w 4594168"/>
              <a:gd name="connsiteY29" fmla="*/ 3394771 h 3871457"/>
              <a:gd name="connsiteX30" fmla="*/ 3364891 w 4594168"/>
              <a:gd name="connsiteY30" fmla="*/ 3452662 h 3871457"/>
              <a:gd name="connsiteX31" fmla="*/ 3251907 w 4594168"/>
              <a:gd name="connsiteY31" fmla="*/ 3528364 h 3871457"/>
              <a:gd name="connsiteX32" fmla="*/ 3098251 w 4594168"/>
              <a:gd name="connsiteY32" fmla="*/ 3572895 h 3871457"/>
              <a:gd name="connsiteX33" fmla="*/ 2944593 w 4594168"/>
              <a:gd name="connsiteY33" fmla="*/ 3586254 h 3871457"/>
              <a:gd name="connsiteX34" fmla="*/ 2750262 w 4594168"/>
              <a:gd name="connsiteY34" fmla="*/ 3595160 h 3871457"/>
              <a:gd name="connsiteX35" fmla="*/ 2659876 w 4594168"/>
              <a:gd name="connsiteY35" fmla="*/ 3675316 h 3871457"/>
              <a:gd name="connsiteX36" fmla="*/ 2483622 w 4594168"/>
              <a:gd name="connsiteY36" fmla="*/ 3693128 h 3871457"/>
              <a:gd name="connsiteX37" fmla="*/ 2221501 w 4594168"/>
              <a:gd name="connsiteY37" fmla="*/ 3702034 h 3871457"/>
              <a:gd name="connsiteX38" fmla="*/ 1995535 w 4594168"/>
              <a:gd name="connsiteY38" fmla="*/ 3728753 h 3871457"/>
              <a:gd name="connsiteX39" fmla="*/ 1828319 w 4594168"/>
              <a:gd name="connsiteY39" fmla="*/ 3808909 h 3871457"/>
              <a:gd name="connsiteX40" fmla="*/ 1597834 w 4594168"/>
              <a:gd name="connsiteY40" fmla="*/ 3866799 h 3871457"/>
              <a:gd name="connsiteX41" fmla="*/ 1394464 w 4594168"/>
              <a:gd name="connsiteY41" fmla="*/ 3862346 h 3871457"/>
              <a:gd name="connsiteX42" fmla="*/ 1127823 w 4594168"/>
              <a:gd name="connsiteY42" fmla="*/ 3817815 h 3871457"/>
              <a:gd name="connsiteX43" fmla="*/ 924453 w 4594168"/>
              <a:gd name="connsiteY43" fmla="*/ 3728753 h 3871457"/>
              <a:gd name="connsiteX44" fmla="*/ 725603 w 4594168"/>
              <a:gd name="connsiteY44" fmla="*/ 3644145 h 3871457"/>
              <a:gd name="connsiteX45" fmla="*/ 513195 w 4594168"/>
              <a:gd name="connsiteY45" fmla="*/ 3506099 h 3871457"/>
              <a:gd name="connsiteX46" fmla="*/ 355018 w 4594168"/>
              <a:gd name="connsiteY46" fmla="*/ 3292350 h 3871457"/>
              <a:gd name="connsiteX47" fmla="*/ 178765 w 4594168"/>
              <a:gd name="connsiteY47" fmla="*/ 2962821 h 3871457"/>
              <a:gd name="connsiteX48" fmla="*/ 101935 w 4594168"/>
              <a:gd name="connsiteY48" fmla="*/ 2757979 h 3871457"/>
              <a:gd name="connsiteX49" fmla="*/ 38666 w 4594168"/>
              <a:gd name="connsiteY49" fmla="*/ 2588761 h 3871457"/>
              <a:gd name="connsiteX50" fmla="*/ 2511 w 4594168"/>
              <a:gd name="connsiteY50" fmla="*/ 2348295 h 3871457"/>
              <a:gd name="connsiteX51" fmla="*/ 7030 w 4594168"/>
              <a:gd name="connsiteY51" fmla="*/ 2187983 h 3871457"/>
              <a:gd name="connsiteX52" fmla="*/ 38666 w 4594168"/>
              <a:gd name="connsiteY52" fmla="*/ 2054391 h 3871457"/>
              <a:gd name="connsiteX53" fmla="*/ 69259 w 4594168"/>
              <a:gd name="connsiteY53" fmla="*/ 1956684 h 3871457"/>
              <a:gd name="connsiteX54" fmla="*/ 146464 w 4594168"/>
              <a:gd name="connsiteY54" fmla="*/ 1764262 h 3871457"/>
              <a:gd name="connsiteX55" fmla="*/ 337206 w 4594168"/>
              <a:gd name="connsiteY55" fmla="*/ 1491293 h 3871457"/>
              <a:gd name="connsiteX56" fmla="*/ 514325 w 4594168"/>
              <a:gd name="connsiteY56" fmla="*/ 1294396 h 3871457"/>
              <a:gd name="connsiteX57" fmla="*/ 677818 w 4594168"/>
              <a:gd name="connsiteY57" fmla="*/ 1164623 h 3871457"/>
              <a:gd name="connsiteX58" fmla="*/ 977343 w 4594168"/>
              <a:gd name="connsiteY58" fmla="*/ 946051 h 3871457"/>
              <a:gd name="connsiteX59" fmla="*/ 1016523 w 4594168"/>
              <a:gd name="connsiteY59" fmla="*/ 920084 h 3871457"/>
              <a:gd name="connsiteX60" fmla="*/ 996538 w 4594168"/>
              <a:gd name="connsiteY60" fmla="*/ 906686 h 3871457"/>
              <a:gd name="connsiteX61" fmla="*/ 945766 w 4594168"/>
              <a:gd name="connsiteY61" fmla="*/ 820054 h 3871457"/>
              <a:gd name="connsiteX62" fmla="*/ 1000263 w 4594168"/>
              <a:gd name="connsiteY62" fmla="*/ 681332 h 3871457"/>
              <a:gd name="connsiteX63" fmla="*/ 1245503 w 4594168"/>
              <a:gd name="connsiteY63" fmla="*/ 600782 h 3871457"/>
              <a:gd name="connsiteX64" fmla="*/ 1517992 w 4594168"/>
              <a:gd name="connsiteY64" fmla="*/ 618683 h 3871457"/>
              <a:gd name="connsiteX65" fmla="*/ 1766319 w 4594168"/>
              <a:gd name="connsiteY65" fmla="*/ 618473 h 3871457"/>
              <a:gd name="connsiteX66" fmla="*/ 1773674 w 4594168"/>
              <a:gd name="connsiteY66" fmla="*/ 623998 h 3871457"/>
              <a:gd name="connsiteX67" fmla="*/ 1830113 w 4594168"/>
              <a:gd name="connsiteY67" fmla="*/ 613159 h 3871457"/>
              <a:gd name="connsiteX68" fmla="*/ 2072053 w 4594168"/>
              <a:gd name="connsiteY68" fmla="*/ 573933 h 3871457"/>
              <a:gd name="connsiteX69" fmla="*/ 1972140 w 4594168"/>
              <a:gd name="connsiteY69" fmla="*/ 515760 h 3871457"/>
              <a:gd name="connsiteX70" fmla="*/ 1572490 w 4594168"/>
              <a:gd name="connsiteY70" fmla="*/ 332287 h 3871457"/>
              <a:gd name="connsiteX71" fmla="*/ 1458952 w 4594168"/>
              <a:gd name="connsiteY71" fmla="*/ 265164 h 3871457"/>
              <a:gd name="connsiteX72" fmla="*/ 1445328 w 4594168"/>
              <a:gd name="connsiteY72" fmla="*/ 184614 h 3871457"/>
              <a:gd name="connsiteX73" fmla="*/ 1463495 w 4594168"/>
              <a:gd name="connsiteY73" fmla="*/ 99592 h 3871457"/>
              <a:gd name="connsiteX74" fmla="*/ 1508909 w 4594168"/>
              <a:gd name="connsiteY74" fmla="*/ 50367 h 3871457"/>
              <a:gd name="connsiteX75" fmla="*/ 1640613 w 4594168"/>
              <a:gd name="connsiteY75" fmla="*/ 5618 h 3871457"/>
              <a:gd name="connsiteX76" fmla="*/ 1697097 w 4594168"/>
              <a:gd name="connsiteY76" fmla="*/ 24 h 3871457"/>
              <a:gd name="connsiteX77" fmla="*/ 3629660 w 4594168"/>
              <a:gd name="connsiteY77" fmla="*/ 1439696 h 3871457"/>
              <a:gd name="connsiteX78" fmla="*/ 3618019 w 4594168"/>
              <a:gd name="connsiteY78" fmla="*/ 1444591 h 3871457"/>
              <a:gd name="connsiteX79" fmla="*/ 3631944 w 4594168"/>
              <a:gd name="connsiteY79" fmla="*/ 1514216 h 3871457"/>
              <a:gd name="connsiteX80" fmla="*/ 3655152 w 4594168"/>
              <a:gd name="connsiteY80" fmla="*/ 1583840 h 3871457"/>
              <a:gd name="connsiteX81" fmla="*/ 3706210 w 4594168"/>
              <a:gd name="connsiteY81" fmla="*/ 1620973 h 3871457"/>
              <a:gd name="connsiteX82" fmla="*/ 3752627 w 4594168"/>
              <a:gd name="connsiteY82" fmla="*/ 1644181 h 3871457"/>
              <a:gd name="connsiteX83" fmla="*/ 3812968 w 4594168"/>
              <a:gd name="connsiteY83" fmla="*/ 1644181 h 3871457"/>
              <a:gd name="connsiteX84" fmla="*/ 3877950 w 4594168"/>
              <a:gd name="connsiteY84" fmla="*/ 1634898 h 3871457"/>
              <a:gd name="connsiteX85" fmla="*/ 3956858 w 4594168"/>
              <a:gd name="connsiteY85" fmla="*/ 1588482 h 3871457"/>
              <a:gd name="connsiteX86" fmla="*/ 3938292 w 4594168"/>
              <a:gd name="connsiteY86" fmla="*/ 1542065 h 3871457"/>
              <a:gd name="connsiteX87" fmla="*/ 3910442 w 4594168"/>
              <a:gd name="connsiteY87" fmla="*/ 1518857 h 3871457"/>
              <a:gd name="connsiteX88" fmla="*/ 3873309 w 4594168"/>
              <a:gd name="connsiteY88" fmla="*/ 1481724 h 3871457"/>
              <a:gd name="connsiteX89" fmla="*/ 3803684 w 4594168"/>
              <a:gd name="connsiteY89" fmla="*/ 1453874 h 3871457"/>
              <a:gd name="connsiteX90" fmla="*/ 3738702 w 4594168"/>
              <a:gd name="connsiteY90" fmla="*/ 1444591 h 3871457"/>
              <a:gd name="connsiteX91" fmla="*/ 3673719 w 4594168"/>
              <a:gd name="connsiteY91" fmla="*/ 1444591 h 3871457"/>
              <a:gd name="connsiteX92" fmla="*/ 3629660 w 4594168"/>
              <a:gd name="connsiteY92" fmla="*/ 1439696 h 3871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4594168" h="3871457">
                <a:moveTo>
                  <a:pt x="1697097" y="24"/>
                </a:moveTo>
                <a:cubicBezTo>
                  <a:pt x="1715168" y="-163"/>
                  <a:pt x="1733334" y="770"/>
                  <a:pt x="1754149" y="1143"/>
                </a:cubicBezTo>
                <a:cubicBezTo>
                  <a:pt x="1795779" y="1889"/>
                  <a:pt x="1841951" y="-1094"/>
                  <a:pt x="1890394" y="10093"/>
                </a:cubicBezTo>
                <a:cubicBezTo>
                  <a:pt x="1938836" y="21281"/>
                  <a:pt x="1972898" y="39926"/>
                  <a:pt x="2044804" y="68267"/>
                </a:cubicBezTo>
                <a:cubicBezTo>
                  <a:pt x="2116710" y="96608"/>
                  <a:pt x="2231761" y="137629"/>
                  <a:pt x="2321834" y="180140"/>
                </a:cubicBezTo>
                <a:cubicBezTo>
                  <a:pt x="2411907" y="222651"/>
                  <a:pt x="2486720" y="274436"/>
                  <a:pt x="2585240" y="323337"/>
                </a:cubicBezTo>
                <a:cubicBezTo>
                  <a:pt x="2683761" y="372238"/>
                  <a:pt x="2795821" y="452218"/>
                  <a:pt x="2912958" y="473542"/>
                </a:cubicBezTo>
                <a:cubicBezTo>
                  <a:pt x="3030095" y="494865"/>
                  <a:pt x="3182611" y="449050"/>
                  <a:pt x="3288062" y="451277"/>
                </a:cubicBezTo>
                <a:cubicBezTo>
                  <a:pt x="3393513" y="453503"/>
                  <a:pt x="3471095" y="472800"/>
                  <a:pt x="3545664" y="486902"/>
                </a:cubicBezTo>
                <a:cubicBezTo>
                  <a:pt x="3620233" y="501003"/>
                  <a:pt x="3651116" y="503229"/>
                  <a:pt x="3735476" y="535885"/>
                </a:cubicBezTo>
                <a:cubicBezTo>
                  <a:pt x="3819837" y="568541"/>
                  <a:pt x="3949391" y="616041"/>
                  <a:pt x="4051829" y="682837"/>
                </a:cubicBezTo>
                <a:cubicBezTo>
                  <a:pt x="4154267" y="749633"/>
                  <a:pt x="4276289" y="857992"/>
                  <a:pt x="4350105" y="936664"/>
                </a:cubicBezTo>
                <a:cubicBezTo>
                  <a:pt x="4423921" y="1015335"/>
                  <a:pt x="4460075" y="1089554"/>
                  <a:pt x="4494724" y="1154865"/>
                </a:cubicBezTo>
                <a:cubicBezTo>
                  <a:pt x="4529372" y="1220177"/>
                  <a:pt x="4541423" y="1270646"/>
                  <a:pt x="4557993" y="1328536"/>
                </a:cubicBezTo>
                <a:cubicBezTo>
                  <a:pt x="4574564" y="1386426"/>
                  <a:pt x="4593395" y="1443574"/>
                  <a:pt x="4594148" y="1502207"/>
                </a:cubicBezTo>
                <a:cubicBezTo>
                  <a:pt x="4594901" y="1560839"/>
                  <a:pt x="4574565" y="1619472"/>
                  <a:pt x="4562513" y="1680331"/>
                </a:cubicBezTo>
                <a:cubicBezTo>
                  <a:pt x="4550462" y="1741190"/>
                  <a:pt x="4536904" y="1819861"/>
                  <a:pt x="4521840" y="1867360"/>
                </a:cubicBezTo>
                <a:cubicBezTo>
                  <a:pt x="4506775" y="1914859"/>
                  <a:pt x="4493970" y="1934156"/>
                  <a:pt x="4472126" y="1965329"/>
                </a:cubicBezTo>
                <a:cubicBezTo>
                  <a:pt x="4450283" y="1996500"/>
                  <a:pt x="4425426" y="2024704"/>
                  <a:pt x="4390778" y="2054391"/>
                </a:cubicBezTo>
                <a:cubicBezTo>
                  <a:pt x="4356130" y="2084077"/>
                  <a:pt x="4301899" y="2124897"/>
                  <a:pt x="4264238" y="2143452"/>
                </a:cubicBezTo>
                <a:cubicBezTo>
                  <a:pt x="4226576" y="2162006"/>
                  <a:pt x="4208499" y="2161265"/>
                  <a:pt x="4164812" y="2165718"/>
                </a:cubicBezTo>
                <a:cubicBezTo>
                  <a:pt x="4121125" y="2170170"/>
                  <a:pt x="4066893" y="2112280"/>
                  <a:pt x="4002116" y="2170170"/>
                </a:cubicBezTo>
                <a:cubicBezTo>
                  <a:pt x="3937338" y="2228060"/>
                  <a:pt x="3844693" y="2422512"/>
                  <a:pt x="3776150" y="2513059"/>
                </a:cubicBezTo>
                <a:cubicBezTo>
                  <a:pt x="3707606" y="2603606"/>
                  <a:pt x="3660153" y="2649620"/>
                  <a:pt x="3590857" y="2713448"/>
                </a:cubicBezTo>
                <a:cubicBezTo>
                  <a:pt x="3521561" y="2777276"/>
                  <a:pt x="3427408" y="2844815"/>
                  <a:pt x="3360371" y="2896025"/>
                </a:cubicBezTo>
                <a:cubicBezTo>
                  <a:pt x="3293335" y="2947236"/>
                  <a:pt x="3211987" y="2970984"/>
                  <a:pt x="3188637" y="3020711"/>
                </a:cubicBezTo>
                <a:cubicBezTo>
                  <a:pt x="3165287" y="3070437"/>
                  <a:pt x="3200688" y="3153561"/>
                  <a:pt x="3220272" y="3194381"/>
                </a:cubicBezTo>
                <a:cubicBezTo>
                  <a:pt x="3239856" y="3235202"/>
                  <a:pt x="3276011" y="3244850"/>
                  <a:pt x="3306139" y="3265631"/>
                </a:cubicBezTo>
                <a:cubicBezTo>
                  <a:pt x="3336268" y="3286413"/>
                  <a:pt x="3384475" y="3297545"/>
                  <a:pt x="3401046" y="3319068"/>
                </a:cubicBezTo>
                <a:cubicBezTo>
                  <a:pt x="3417617" y="3340592"/>
                  <a:pt x="3411590" y="3372506"/>
                  <a:pt x="3405565" y="3394771"/>
                </a:cubicBezTo>
                <a:cubicBezTo>
                  <a:pt x="3399539" y="3417036"/>
                  <a:pt x="3390501" y="3430397"/>
                  <a:pt x="3364891" y="3452662"/>
                </a:cubicBezTo>
                <a:cubicBezTo>
                  <a:pt x="3339282" y="3474927"/>
                  <a:pt x="3296348" y="3508325"/>
                  <a:pt x="3251907" y="3528364"/>
                </a:cubicBezTo>
                <a:cubicBezTo>
                  <a:pt x="3207467" y="3548403"/>
                  <a:pt x="3149469" y="3563247"/>
                  <a:pt x="3098251" y="3572895"/>
                </a:cubicBezTo>
                <a:cubicBezTo>
                  <a:pt x="3047032" y="3582543"/>
                  <a:pt x="3002591" y="3582543"/>
                  <a:pt x="2944593" y="3586254"/>
                </a:cubicBezTo>
                <a:cubicBezTo>
                  <a:pt x="2886595" y="3589965"/>
                  <a:pt x="2797715" y="3580317"/>
                  <a:pt x="2750262" y="3595160"/>
                </a:cubicBezTo>
                <a:cubicBezTo>
                  <a:pt x="2702809" y="3610003"/>
                  <a:pt x="2704316" y="3658988"/>
                  <a:pt x="2659876" y="3675316"/>
                </a:cubicBezTo>
                <a:cubicBezTo>
                  <a:pt x="2615436" y="3691644"/>
                  <a:pt x="2556685" y="3688676"/>
                  <a:pt x="2483622" y="3693128"/>
                </a:cubicBezTo>
                <a:cubicBezTo>
                  <a:pt x="2410560" y="3697581"/>
                  <a:pt x="2302849" y="3696097"/>
                  <a:pt x="2221501" y="3702034"/>
                </a:cubicBezTo>
                <a:cubicBezTo>
                  <a:pt x="2140152" y="3707972"/>
                  <a:pt x="2061065" y="3710941"/>
                  <a:pt x="1995535" y="3728753"/>
                </a:cubicBezTo>
                <a:cubicBezTo>
                  <a:pt x="1930004" y="3746566"/>
                  <a:pt x="1894602" y="3785901"/>
                  <a:pt x="1828319" y="3808909"/>
                </a:cubicBezTo>
                <a:cubicBezTo>
                  <a:pt x="1762036" y="3831917"/>
                  <a:pt x="1670143" y="3857893"/>
                  <a:pt x="1597834" y="3866799"/>
                </a:cubicBezTo>
                <a:cubicBezTo>
                  <a:pt x="1525524" y="3875705"/>
                  <a:pt x="1472799" y="3870510"/>
                  <a:pt x="1394464" y="3862346"/>
                </a:cubicBezTo>
                <a:cubicBezTo>
                  <a:pt x="1316129" y="3854183"/>
                  <a:pt x="1206158" y="3840080"/>
                  <a:pt x="1127823" y="3817815"/>
                </a:cubicBezTo>
                <a:cubicBezTo>
                  <a:pt x="1049488" y="3795550"/>
                  <a:pt x="991490" y="3757698"/>
                  <a:pt x="924453" y="3728753"/>
                </a:cubicBezTo>
                <a:cubicBezTo>
                  <a:pt x="924453" y="3728753"/>
                  <a:pt x="794147" y="3681254"/>
                  <a:pt x="725603" y="3644145"/>
                </a:cubicBezTo>
                <a:cubicBezTo>
                  <a:pt x="657060" y="3607035"/>
                  <a:pt x="574959" y="3564731"/>
                  <a:pt x="513195" y="3506099"/>
                </a:cubicBezTo>
                <a:cubicBezTo>
                  <a:pt x="451431" y="3447466"/>
                  <a:pt x="410757" y="3382896"/>
                  <a:pt x="355018" y="3292350"/>
                </a:cubicBezTo>
                <a:cubicBezTo>
                  <a:pt x="299280" y="3201803"/>
                  <a:pt x="220945" y="3051883"/>
                  <a:pt x="178765" y="2962821"/>
                </a:cubicBezTo>
                <a:cubicBezTo>
                  <a:pt x="136584" y="2873759"/>
                  <a:pt x="125285" y="2820323"/>
                  <a:pt x="101935" y="2757979"/>
                </a:cubicBezTo>
                <a:cubicBezTo>
                  <a:pt x="101935" y="2757979"/>
                  <a:pt x="55236" y="2657042"/>
                  <a:pt x="38666" y="2588761"/>
                </a:cubicBezTo>
                <a:cubicBezTo>
                  <a:pt x="22095" y="2520481"/>
                  <a:pt x="7783" y="2415091"/>
                  <a:pt x="2511" y="2348295"/>
                </a:cubicBezTo>
                <a:cubicBezTo>
                  <a:pt x="-2762" y="2281498"/>
                  <a:pt x="1004" y="2236966"/>
                  <a:pt x="7030" y="2187983"/>
                </a:cubicBezTo>
                <a:cubicBezTo>
                  <a:pt x="13055" y="2138999"/>
                  <a:pt x="28295" y="2092941"/>
                  <a:pt x="38666" y="2054391"/>
                </a:cubicBezTo>
                <a:cubicBezTo>
                  <a:pt x="49037" y="2015841"/>
                  <a:pt x="51850" y="2002925"/>
                  <a:pt x="69259" y="1956684"/>
                </a:cubicBezTo>
                <a:cubicBezTo>
                  <a:pt x="86668" y="1910443"/>
                  <a:pt x="101807" y="1841828"/>
                  <a:pt x="146464" y="1764262"/>
                </a:cubicBezTo>
                <a:cubicBezTo>
                  <a:pt x="191121" y="1686697"/>
                  <a:pt x="275896" y="1569604"/>
                  <a:pt x="337206" y="1491293"/>
                </a:cubicBezTo>
                <a:cubicBezTo>
                  <a:pt x="398517" y="1412982"/>
                  <a:pt x="457556" y="1348840"/>
                  <a:pt x="514325" y="1294396"/>
                </a:cubicBezTo>
                <a:cubicBezTo>
                  <a:pt x="571093" y="1239951"/>
                  <a:pt x="584718" y="1233238"/>
                  <a:pt x="677818" y="1164623"/>
                </a:cubicBezTo>
                <a:cubicBezTo>
                  <a:pt x="747643" y="1113162"/>
                  <a:pt x="872392" y="1018909"/>
                  <a:pt x="977343" y="946051"/>
                </a:cubicBezTo>
                <a:lnTo>
                  <a:pt x="1016523" y="920084"/>
                </a:lnTo>
                <a:lnTo>
                  <a:pt x="996538" y="906686"/>
                </a:lnTo>
                <a:cubicBezTo>
                  <a:pt x="968332" y="882843"/>
                  <a:pt x="949172" y="850819"/>
                  <a:pt x="945766" y="820054"/>
                </a:cubicBezTo>
                <a:cubicBezTo>
                  <a:pt x="941225" y="779034"/>
                  <a:pt x="950307" y="717877"/>
                  <a:pt x="1000263" y="681332"/>
                </a:cubicBezTo>
                <a:cubicBezTo>
                  <a:pt x="1050220" y="644786"/>
                  <a:pt x="1159215" y="611224"/>
                  <a:pt x="1245503" y="600782"/>
                </a:cubicBezTo>
                <a:cubicBezTo>
                  <a:pt x="1331792" y="590341"/>
                  <a:pt x="1430190" y="611224"/>
                  <a:pt x="1517992" y="618683"/>
                </a:cubicBezTo>
                <a:cubicBezTo>
                  <a:pt x="1583844" y="624276"/>
                  <a:pt x="1722501" y="604699"/>
                  <a:pt x="1766319" y="618473"/>
                </a:cubicBezTo>
                <a:lnTo>
                  <a:pt x="1773674" y="623998"/>
                </a:lnTo>
                <a:lnTo>
                  <a:pt x="1830113" y="613159"/>
                </a:lnTo>
                <a:cubicBezTo>
                  <a:pt x="1933538" y="597147"/>
                  <a:pt x="2041966" y="588476"/>
                  <a:pt x="2072053" y="573933"/>
                </a:cubicBezTo>
                <a:cubicBezTo>
                  <a:pt x="2112169" y="554542"/>
                  <a:pt x="2055400" y="556034"/>
                  <a:pt x="1972140" y="515760"/>
                </a:cubicBezTo>
                <a:cubicBezTo>
                  <a:pt x="1888880" y="475486"/>
                  <a:pt x="1658021" y="374053"/>
                  <a:pt x="1572490" y="332287"/>
                </a:cubicBezTo>
                <a:cubicBezTo>
                  <a:pt x="1486958" y="290522"/>
                  <a:pt x="1480146" y="289776"/>
                  <a:pt x="1458952" y="265164"/>
                </a:cubicBezTo>
                <a:cubicBezTo>
                  <a:pt x="1437758" y="240552"/>
                  <a:pt x="1444571" y="212210"/>
                  <a:pt x="1445328" y="184614"/>
                </a:cubicBezTo>
                <a:cubicBezTo>
                  <a:pt x="1446085" y="157019"/>
                  <a:pt x="1452898" y="121967"/>
                  <a:pt x="1463495" y="99592"/>
                </a:cubicBezTo>
                <a:cubicBezTo>
                  <a:pt x="1474092" y="77217"/>
                  <a:pt x="1479389" y="66029"/>
                  <a:pt x="1508909" y="50367"/>
                </a:cubicBezTo>
                <a:cubicBezTo>
                  <a:pt x="1538428" y="34705"/>
                  <a:pt x="1599739" y="13822"/>
                  <a:pt x="1640613" y="5618"/>
                </a:cubicBezTo>
                <a:cubicBezTo>
                  <a:pt x="1661050" y="1516"/>
                  <a:pt x="1679026" y="211"/>
                  <a:pt x="1697097" y="24"/>
                </a:cubicBezTo>
                <a:close/>
                <a:moveTo>
                  <a:pt x="3629660" y="1439696"/>
                </a:moveTo>
                <a:cubicBezTo>
                  <a:pt x="3624112" y="1440240"/>
                  <a:pt x="3619760" y="1441690"/>
                  <a:pt x="3618019" y="1444591"/>
                </a:cubicBezTo>
                <a:cubicBezTo>
                  <a:pt x="3611056" y="1456195"/>
                  <a:pt x="3628076" y="1497970"/>
                  <a:pt x="3631944" y="1514216"/>
                </a:cubicBezTo>
                <a:cubicBezTo>
                  <a:pt x="3635812" y="1530462"/>
                  <a:pt x="3642774" y="1566047"/>
                  <a:pt x="3655152" y="1583840"/>
                </a:cubicBezTo>
                <a:cubicBezTo>
                  <a:pt x="3667530" y="1601633"/>
                  <a:pt x="3689964" y="1610916"/>
                  <a:pt x="3706210" y="1620973"/>
                </a:cubicBezTo>
                <a:cubicBezTo>
                  <a:pt x="3722456" y="1631030"/>
                  <a:pt x="3734834" y="1640313"/>
                  <a:pt x="3752627" y="1644181"/>
                </a:cubicBezTo>
                <a:cubicBezTo>
                  <a:pt x="3770420" y="1648049"/>
                  <a:pt x="3792081" y="1645728"/>
                  <a:pt x="3812968" y="1644181"/>
                </a:cubicBezTo>
                <a:cubicBezTo>
                  <a:pt x="3833855" y="1642634"/>
                  <a:pt x="3853968" y="1644181"/>
                  <a:pt x="3877950" y="1634898"/>
                </a:cubicBezTo>
                <a:cubicBezTo>
                  <a:pt x="3901932" y="1625615"/>
                  <a:pt x="3946801" y="1603954"/>
                  <a:pt x="3956858" y="1588482"/>
                </a:cubicBezTo>
                <a:cubicBezTo>
                  <a:pt x="3966915" y="1573010"/>
                  <a:pt x="3946028" y="1553669"/>
                  <a:pt x="3938292" y="1542065"/>
                </a:cubicBezTo>
                <a:cubicBezTo>
                  <a:pt x="3930556" y="1530461"/>
                  <a:pt x="3921272" y="1528914"/>
                  <a:pt x="3910442" y="1518857"/>
                </a:cubicBezTo>
                <a:cubicBezTo>
                  <a:pt x="3899612" y="1508800"/>
                  <a:pt x="3891102" y="1492555"/>
                  <a:pt x="3873309" y="1481724"/>
                </a:cubicBezTo>
                <a:cubicBezTo>
                  <a:pt x="3855516" y="1470894"/>
                  <a:pt x="3826119" y="1460063"/>
                  <a:pt x="3803684" y="1453874"/>
                </a:cubicBezTo>
                <a:cubicBezTo>
                  <a:pt x="3781249" y="1447685"/>
                  <a:pt x="3760363" y="1446138"/>
                  <a:pt x="3738702" y="1444591"/>
                </a:cubicBezTo>
                <a:cubicBezTo>
                  <a:pt x="3717041" y="1443044"/>
                  <a:pt x="3693833" y="1444591"/>
                  <a:pt x="3673719" y="1444591"/>
                </a:cubicBezTo>
                <a:cubicBezTo>
                  <a:pt x="3673719" y="1444591"/>
                  <a:pt x="3646305" y="1438064"/>
                  <a:pt x="3629660" y="143969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6" name="Rabbit 6"/>
          <p:cNvSpPr>
            <a:spLocks noChangeAspect="1"/>
          </p:cNvSpPr>
          <p:nvPr/>
        </p:nvSpPr>
        <p:spPr>
          <a:xfrm>
            <a:off x="1461432" y="6179555"/>
            <a:ext cx="720000" cy="606737"/>
          </a:xfrm>
          <a:custGeom>
            <a:avLst/>
            <a:gdLst>
              <a:gd name="connsiteX0" fmla="*/ 1697097 w 4594168"/>
              <a:gd name="connsiteY0" fmla="*/ 24 h 3871457"/>
              <a:gd name="connsiteX1" fmla="*/ 1754149 w 4594168"/>
              <a:gd name="connsiteY1" fmla="*/ 1143 h 3871457"/>
              <a:gd name="connsiteX2" fmla="*/ 1890394 w 4594168"/>
              <a:gd name="connsiteY2" fmla="*/ 10093 h 3871457"/>
              <a:gd name="connsiteX3" fmla="*/ 2044804 w 4594168"/>
              <a:gd name="connsiteY3" fmla="*/ 68267 h 3871457"/>
              <a:gd name="connsiteX4" fmla="*/ 2321834 w 4594168"/>
              <a:gd name="connsiteY4" fmla="*/ 180140 h 3871457"/>
              <a:gd name="connsiteX5" fmla="*/ 2585240 w 4594168"/>
              <a:gd name="connsiteY5" fmla="*/ 323337 h 3871457"/>
              <a:gd name="connsiteX6" fmla="*/ 2912958 w 4594168"/>
              <a:gd name="connsiteY6" fmla="*/ 473542 h 3871457"/>
              <a:gd name="connsiteX7" fmla="*/ 3288062 w 4594168"/>
              <a:gd name="connsiteY7" fmla="*/ 451277 h 3871457"/>
              <a:gd name="connsiteX8" fmla="*/ 3545664 w 4594168"/>
              <a:gd name="connsiteY8" fmla="*/ 486902 h 3871457"/>
              <a:gd name="connsiteX9" fmla="*/ 3735476 w 4594168"/>
              <a:gd name="connsiteY9" fmla="*/ 535885 h 3871457"/>
              <a:gd name="connsiteX10" fmla="*/ 4051829 w 4594168"/>
              <a:gd name="connsiteY10" fmla="*/ 682837 h 3871457"/>
              <a:gd name="connsiteX11" fmla="*/ 4350105 w 4594168"/>
              <a:gd name="connsiteY11" fmla="*/ 936664 h 3871457"/>
              <a:gd name="connsiteX12" fmla="*/ 4494724 w 4594168"/>
              <a:gd name="connsiteY12" fmla="*/ 1154865 h 3871457"/>
              <a:gd name="connsiteX13" fmla="*/ 4557993 w 4594168"/>
              <a:gd name="connsiteY13" fmla="*/ 1328536 h 3871457"/>
              <a:gd name="connsiteX14" fmla="*/ 4594148 w 4594168"/>
              <a:gd name="connsiteY14" fmla="*/ 1502207 h 3871457"/>
              <a:gd name="connsiteX15" fmla="*/ 4562513 w 4594168"/>
              <a:gd name="connsiteY15" fmla="*/ 1680331 h 3871457"/>
              <a:gd name="connsiteX16" fmla="*/ 4521840 w 4594168"/>
              <a:gd name="connsiteY16" fmla="*/ 1867360 h 3871457"/>
              <a:gd name="connsiteX17" fmla="*/ 4472126 w 4594168"/>
              <a:gd name="connsiteY17" fmla="*/ 1965329 h 3871457"/>
              <a:gd name="connsiteX18" fmla="*/ 4390778 w 4594168"/>
              <a:gd name="connsiteY18" fmla="*/ 2054391 h 3871457"/>
              <a:gd name="connsiteX19" fmla="*/ 4264238 w 4594168"/>
              <a:gd name="connsiteY19" fmla="*/ 2143452 h 3871457"/>
              <a:gd name="connsiteX20" fmla="*/ 4164812 w 4594168"/>
              <a:gd name="connsiteY20" fmla="*/ 2165718 h 3871457"/>
              <a:gd name="connsiteX21" fmla="*/ 4002116 w 4594168"/>
              <a:gd name="connsiteY21" fmla="*/ 2170170 h 3871457"/>
              <a:gd name="connsiteX22" fmla="*/ 3776150 w 4594168"/>
              <a:gd name="connsiteY22" fmla="*/ 2513059 h 3871457"/>
              <a:gd name="connsiteX23" fmla="*/ 3590857 w 4594168"/>
              <a:gd name="connsiteY23" fmla="*/ 2713448 h 3871457"/>
              <a:gd name="connsiteX24" fmla="*/ 3360371 w 4594168"/>
              <a:gd name="connsiteY24" fmla="*/ 2896025 h 3871457"/>
              <a:gd name="connsiteX25" fmla="*/ 3188637 w 4594168"/>
              <a:gd name="connsiteY25" fmla="*/ 3020711 h 3871457"/>
              <a:gd name="connsiteX26" fmla="*/ 3220272 w 4594168"/>
              <a:gd name="connsiteY26" fmla="*/ 3194381 h 3871457"/>
              <a:gd name="connsiteX27" fmla="*/ 3306139 w 4594168"/>
              <a:gd name="connsiteY27" fmla="*/ 3265631 h 3871457"/>
              <a:gd name="connsiteX28" fmla="*/ 3401046 w 4594168"/>
              <a:gd name="connsiteY28" fmla="*/ 3319068 h 3871457"/>
              <a:gd name="connsiteX29" fmla="*/ 3405565 w 4594168"/>
              <a:gd name="connsiteY29" fmla="*/ 3394771 h 3871457"/>
              <a:gd name="connsiteX30" fmla="*/ 3364891 w 4594168"/>
              <a:gd name="connsiteY30" fmla="*/ 3452662 h 3871457"/>
              <a:gd name="connsiteX31" fmla="*/ 3251907 w 4594168"/>
              <a:gd name="connsiteY31" fmla="*/ 3528364 h 3871457"/>
              <a:gd name="connsiteX32" fmla="*/ 3098251 w 4594168"/>
              <a:gd name="connsiteY32" fmla="*/ 3572895 h 3871457"/>
              <a:gd name="connsiteX33" fmla="*/ 2944593 w 4594168"/>
              <a:gd name="connsiteY33" fmla="*/ 3586254 h 3871457"/>
              <a:gd name="connsiteX34" fmla="*/ 2750262 w 4594168"/>
              <a:gd name="connsiteY34" fmla="*/ 3595160 h 3871457"/>
              <a:gd name="connsiteX35" fmla="*/ 2659876 w 4594168"/>
              <a:gd name="connsiteY35" fmla="*/ 3675316 h 3871457"/>
              <a:gd name="connsiteX36" fmla="*/ 2483622 w 4594168"/>
              <a:gd name="connsiteY36" fmla="*/ 3693128 h 3871457"/>
              <a:gd name="connsiteX37" fmla="*/ 2221501 w 4594168"/>
              <a:gd name="connsiteY37" fmla="*/ 3702034 h 3871457"/>
              <a:gd name="connsiteX38" fmla="*/ 1995535 w 4594168"/>
              <a:gd name="connsiteY38" fmla="*/ 3728753 h 3871457"/>
              <a:gd name="connsiteX39" fmla="*/ 1828319 w 4594168"/>
              <a:gd name="connsiteY39" fmla="*/ 3808909 h 3871457"/>
              <a:gd name="connsiteX40" fmla="*/ 1597834 w 4594168"/>
              <a:gd name="connsiteY40" fmla="*/ 3866799 h 3871457"/>
              <a:gd name="connsiteX41" fmla="*/ 1394464 w 4594168"/>
              <a:gd name="connsiteY41" fmla="*/ 3862346 h 3871457"/>
              <a:gd name="connsiteX42" fmla="*/ 1127823 w 4594168"/>
              <a:gd name="connsiteY42" fmla="*/ 3817815 h 3871457"/>
              <a:gd name="connsiteX43" fmla="*/ 924453 w 4594168"/>
              <a:gd name="connsiteY43" fmla="*/ 3728753 h 3871457"/>
              <a:gd name="connsiteX44" fmla="*/ 725603 w 4594168"/>
              <a:gd name="connsiteY44" fmla="*/ 3644145 h 3871457"/>
              <a:gd name="connsiteX45" fmla="*/ 513195 w 4594168"/>
              <a:gd name="connsiteY45" fmla="*/ 3506099 h 3871457"/>
              <a:gd name="connsiteX46" fmla="*/ 355018 w 4594168"/>
              <a:gd name="connsiteY46" fmla="*/ 3292350 h 3871457"/>
              <a:gd name="connsiteX47" fmla="*/ 178765 w 4594168"/>
              <a:gd name="connsiteY47" fmla="*/ 2962821 h 3871457"/>
              <a:gd name="connsiteX48" fmla="*/ 101935 w 4594168"/>
              <a:gd name="connsiteY48" fmla="*/ 2757979 h 3871457"/>
              <a:gd name="connsiteX49" fmla="*/ 38666 w 4594168"/>
              <a:gd name="connsiteY49" fmla="*/ 2588761 h 3871457"/>
              <a:gd name="connsiteX50" fmla="*/ 2511 w 4594168"/>
              <a:gd name="connsiteY50" fmla="*/ 2348295 h 3871457"/>
              <a:gd name="connsiteX51" fmla="*/ 7030 w 4594168"/>
              <a:gd name="connsiteY51" fmla="*/ 2187983 h 3871457"/>
              <a:gd name="connsiteX52" fmla="*/ 38666 w 4594168"/>
              <a:gd name="connsiteY52" fmla="*/ 2054391 h 3871457"/>
              <a:gd name="connsiteX53" fmla="*/ 69259 w 4594168"/>
              <a:gd name="connsiteY53" fmla="*/ 1956684 h 3871457"/>
              <a:gd name="connsiteX54" fmla="*/ 146464 w 4594168"/>
              <a:gd name="connsiteY54" fmla="*/ 1764262 h 3871457"/>
              <a:gd name="connsiteX55" fmla="*/ 337206 w 4594168"/>
              <a:gd name="connsiteY55" fmla="*/ 1491293 h 3871457"/>
              <a:gd name="connsiteX56" fmla="*/ 514325 w 4594168"/>
              <a:gd name="connsiteY56" fmla="*/ 1294396 h 3871457"/>
              <a:gd name="connsiteX57" fmla="*/ 677818 w 4594168"/>
              <a:gd name="connsiteY57" fmla="*/ 1164623 h 3871457"/>
              <a:gd name="connsiteX58" fmla="*/ 977343 w 4594168"/>
              <a:gd name="connsiteY58" fmla="*/ 946051 h 3871457"/>
              <a:gd name="connsiteX59" fmla="*/ 1016523 w 4594168"/>
              <a:gd name="connsiteY59" fmla="*/ 920084 h 3871457"/>
              <a:gd name="connsiteX60" fmla="*/ 996538 w 4594168"/>
              <a:gd name="connsiteY60" fmla="*/ 906686 h 3871457"/>
              <a:gd name="connsiteX61" fmla="*/ 945766 w 4594168"/>
              <a:gd name="connsiteY61" fmla="*/ 820054 h 3871457"/>
              <a:gd name="connsiteX62" fmla="*/ 1000263 w 4594168"/>
              <a:gd name="connsiteY62" fmla="*/ 681332 h 3871457"/>
              <a:gd name="connsiteX63" fmla="*/ 1245503 w 4594168"/>
              <a:gd name="connsiteY63" fmla="*/ 600782 h 3871457"/>
              <a:gd name="connsiteX64" fmla="*/ 1517992 w 4594168"/>
              <a:gd name="connsiteY64" fmla="*/ 618683 h 3871457"/>
              <a:gd name="connsiteX65" fmla="*/ 1766319 w 4594168"/>
              <a:gd name="connsiteY65" fmla="*/ 618473 h 3871457"/>
              <a:gd name="connsiteX66" fmla="*/ 1773674 w 4594168"/>
              <a:gd name="connsiteY66" fmla="*/ 623998 h 3871457"/>
              <a:gd name="connsiteX67" fmla="*/ 1830113 w 4594168"/>
              <a:gd name="connsiteY67" fmla="*/ 613159 h 3871457"/>
              <a:gd name="connsiteX68" fmla="*/ 2072053 w 4594168"/>
              <a:gd name="connsiteY68" fmla="*/ 573933 h 3871457"/>
              <a:gd name="connsiteX69" fmla="*/ 1972140 w 4594168"/>
              <a:gd name="connsiteY69" fmla="*/ 515760 h 3871457"/>
              <a:gd name="connsiteX70" fmla="*/ 1572490 w 4594168"/>
              <a:gd name="connsiteY70" fmla="*/ 332287 h 3871457"/>
              <a:gd name="connsiteX71" fmla="*/ 1458952 w 4594168"/>
              <a:gd name="connsiteY71" fmla="*/ 265164 h 3871457"/>
              <a:gd name="connsiteX72" fmla="*/ 1445328 w 4594168"/>
              <a:gd name="connsiteY72" fmla="*/ 184614 h 3871457"/>
              <a:gd name="connsiteX73" fmla="*/ 1463495 w 4594168"/>
              <a:gd name="connsiteY73" fmla="*/ 99592 h 3871457"/>
              <a:gd name="connsiteX74" fmla="*/ 1508909 w 4594168"/>
              <a:gd name="connsiteY74" fmla="*/ 50367 h 3871457"/>
              <a:gd name="connsiteX75" fmla="*/ 1640613 w 4594168"/>
              <a:gd name="connsiteY75" fmla="*/ 5618 h 3871457"/>
              <a:gd name="connsiteX76" fmla="*/ 1697097 w 4594168"/>
              <a:gd name="connsiteY76" fmla="*/ 24 h 3871457"/>
              <a:gd name="connsiteX77" fmla="*/ 3629660 w 4594168"/>
              <a:gd name="connsiteY77" fmla="*/ 1439696 h 3871457"/>
              <a:gd name="connsiteX78" fmla="*/ 3618019 w 4594168"/>
              <a:gd name="connsiteY78" fmla="*/ 1444591 h 3871457"/>
              <a:gd name="connsiteX79" fmla="*/ 3631944 w 4594168"/>
              <a:gd name="connsiteY79" fmla="*/ 1514216 h 3871457"/>
              <a:gd name="connsiteX80" fmla="*/ 3655152 w 4594168"/>
              <a:gd name="connsiteY80" fmla="*/ 1583840 h 3871457"/>
              <a:gd name="connsiteX81" fmla="*/ 3706210 w 4594168"/>
              <a:gd name="connsiteY81" fmla="*/ 1620973 h 3871457"/>
              <a:gd name="connsiteX82" fmla="*/ 3752627 w 4594168"/>
              <a:gd name="connsiteY82" fmla="*/ 1644181 h 3871457"/>
              <a:gd name="connsiteX83" fmla="*/ 3812968 w 4594168"/>
              <a:gd name="connsiteY83" fmla="*/ 1644181 h 3871457"/>
              <a:gd name="connsiteX84" fmla="*/ 3877950 w 4594168"/>
              <a:gd name="connsiteY84" fmla="*/ 1634898 h 3871457"/>
              <a:gd name="connsiteX85" fmla="*/ 3956858 w 4594168"/>
              <a:gd name="connsiteY85" fmla="*/ 1588482 h 3871457"/>
              <a:gd name="connsiteX86" fmla="*/ 3938292 w 4594168"/>
              <a:gd name="connsiteY86" fmla="*/ 1542065 h 3871457"/>
              <a:gd name="connsiteX87" fmla="*/ 3910442 w 4594168"/>
              <a:gd name="connsiteY87" fmla="*/ 1518857 h 3871457"/>
              <a:gd name="connsiteX88" fmla="*/ 3873309 w 4594168"/>
              <a:gd name="connsiteY88" fmla="*/ 1481724 h 3871457"/>
              <a:gd name="connsiteX89" fmla="*/ 3803684 w 4594168"/>
              <a:gd name="connsiteY89" fmla="*/ 1453874 h 3871457"/>
              <a:gd name="connsiteX90" fmla="*/ 3738702 w 4594168"/>
              <a:gd name="connsiteY90" fmla="*/ 1444591 h 3871457"/>
              <a:gd name="connsiteX91" fmla="*/ 3673719 w 4594168"/>
              <a:gd name="connsiteY91" fmla="*/ 1444591 h 3871457"/>
              <a:gd name="connsiteX92" fmla="*/ 3629660 w 4594168"/>
              <a:gd name="connsiteY92" fmla="*/ 1439696 h 3871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4594168" h="3871457">
                <a:moveTo>
                  <a:pt x="1697097" y="24"/>
                </a:moveTo>
                <a:cubicBezTo>
                  <a:pt x="1715168" y="-163"/>
                  <a:pt x="1733334" y="770"/>
                  <a:pt x="1754149" y="1143"/>
                </a:cubicBezTo>
                <a:cubicBezTo>
                  <a:pt x="1795779" y="1889"/>
                  <a:pt x="1841951" y="-1094"/>
                  <a:pt x="1890394" y="10093"/>
                </a:cubicBezTo>
                <a:cubicBezTo>
                  <a:pt x="1938836" y="21281"/>
                  <a:pt x="1972898" y="39926"/>
                  <a:pt x="2044804" y="68267"/>
                </a:cubicBezTo>
                <a:cubicBezTo>
                  <a:pt x="2116710" y="96608"/>
                  <a:pt x="2231761" y="137629"/>
                  <a:pt x="2321834" y="180140"/>
                </a:cubicBezTo>
                <a:cubicBezTo>
                  <a:pt x="2411907" y="222651"/>
                  <a:pt x="2486720" y="274436"/>
                  <a:pt x="2585240" y="323337"/>
                </a:cubicBezTo>
                <a:cubicBezTo>
                  <a:pt x="2683761" y="372238"/>
                  <a:pt x="2795821" y="452218"/>
                  <a:pt x="2912958" y="473542"/>
                </a:cubicBezTo>
                <a:cubicBezTo>
                  <a:pt x="3030095" y="494865"/>
                  <a:pt x="3182611" y="449050"/>
                  <a:pt x="3288062" y="451277"/>
                </a:cubicBezTo>
                <a:cubicBezTo>
                  <a:pt x="3393513" y="453503"/>
                  <a:pt x="3471095" y="472800"/>
                  <a:pt x="3545664" y="486902"/>
                </a:cubicBezTo>
                <a:cubicBezTo>
                  <a:pt x="3620233" y="501003"/>
                  <a:pt x="3651116" y="503229"/>
                  <a:pt x="3735476" y="535885"/>
                </a:cubicBezTo>
                <a:cubicBezTo>
                  <a:pt x="3819837" y="568541"/>
                  <a:pt x="3949391" y="616041"/>
                  <a:pt x="4051829" y="682837"/>
                </a:cubicBezTo>
                <a:cubicBezTo>
                  <a:pt x="4154267" y="749633"/>
                  <a:pt x="4276289" y="857992"/>
                  <a:pt x="4350105" y="936664"/>
                </a:cubicBezTo>
                <a:cubicBezTo>
                  <a:pt x="4423921" y="1015335"/>
                  <a:pt x="4460075" y="1089554"/>
                  <a:pt x="4494724" y="1154865"/>
                </a:cubicBezTo>
                <a:cubicBezTo>
                  <a:pt x="4529372" y="1220177"/>
                  <a:pt x="4541423" y="1270646"/>
                  <a:pt x="4557993" y="1328536"/>
                </a:cubicBezTo>
                <a:cubicBezTo>
                  <a:pt x="4574564" y="1386426"/>
                  <a:pt x="4593395" y="1443574"/>
                  <a:pt x="4594148" y="1502207"/>
                </a:cubicBezTo>
                <a:cubicBezTo>
                  <a:pt x="4594901" y="1560839"/>
                  <a:pt x="4574565" y="1619472"/>
                  <a:pt x="4562513" y="1680331"/>
                </a:cubicBezTo>
                <a:cubicBezTo>
                  <a:pt x="4550462" y="1741190"/>
                  <a:pt x="4536904" y="1819861"/>
                  <a:pt x="4521840" y="1867360"/>
                </a:cubicBezTo>
                <a:cubicBezTo>
                  <a:pt x="4506775" y="1914859"/>
                  <a:pt x="4493970" y="1934156"/>
                  <a:pt x="4472126" y="1965329"/>
                </a:cubicBezTo>
                <a:cubicBezTo>
                  <a:pt x="4450283" y="1996500"/>
                  <a:pt x="4425426" y="2024704"/>
                  <a:pt x="4390778" y="2054391"/>
                </a:cubicBezTo>
                <a:cubicBezTo>
                  <a:pt x="4356130" y="2084077"/>
                  <a:pt x="4301899" y="2124897"/>
                  <a:pt x="4264238" y="2143452"/>
                </a:cubicBezTo>
                <a:cubicBezTo>
                  <a:pt x="4226576" y="2162006"/>
                  <a:pt x="4208499" y="2161265"/>
                  <a:pt x="4164812" y="2165718"/>
                </a:cubicBezTo>
                <a:cubicBezTo>
                  <a:pt x="4121125" y="2170170"/>
                  <a:pt x="4066893" y="2112280"/>
                  <a:pt x="4002116" y="2170170"/>
                </a:cubicBezTo>
                <a:cubicBezTo>
                  <a:pt x="3937338" y="2228060"/>
                  <a:pt x="3844693" y="2422512"/>
                  <a:pt x="3776150" y="2513059"/>
                </a:cubicBezTo>
                <a:cubicBezTo>
                  <a:pt x="3707606" y="2603606"/>
                  <a:pt x="3660153" y="2649620"/>
                  <a:pt x="3590857" y="2713448"/>
                </a:cubicBezTo>
                <a:cubicBezTo>
                  <a:pt x="3521561" y="2777276"/>
                  <a:pt x="3427408" y="2844815"/>
                  <a:pt x="3360371" y="2896025"/>
                </a:cubicBezTo>
                <a:cubicBezTo>
                  <a:pt x="3293335" y="2947236"/>
                  <a:pt x="3211987" y="2970984"/>
                  <a:pt x="3188637" y="3020711"/>
                </a:cubicBezTo>
                <a:cubicBezTo>
                  <a:pt x="3165287" y="3070437"/>
                  <a:pt x="3200688" y="3153561"/>
                  <a:pt x="3220272" y="3194381"/>
                </a:cubicBezTo>
                <a:cubicBezTo>
                  <a:pt x="3239856" y="3235202"/>
                  <a:pt x="3276011" y="3244850"/>
                  <a:pt x="3306139" y="3265631"/>
                </a:cubicBezTo>
                <a:cubicBezTo>
                  <a:pt x="3336268" y="3286413"/>
                  <a:pt x="3384475" y="3297545"/>
                  <a:pt x="3401046" y="3319068"/>
                </a:cubicBezTo>
                <a:cubicBezTo>
                  <a:pt x="3417617" y="3340592"/>
                  <a:pt x="3411590" y="3372506"/>
                  <a:pt x="3405565" y="3394771"/>
                </a:cubicBezTo>
                <a:cubicBezTo>
                  <a:pt x="3399539" y="3417036"/>
                  <a:pt x="3390501" y="3430397"/>
                  <a:pt x="3364891" y="3452662"/>
                </a:cubicBezTo>
                <a:cubicBezTo>
                  <a:pt x="3339282" y="3474927"/>
                  <a:pt x="3296348" y="3508325"/>
                  <a:pt x="3251907" y="3528364"/>
                </a:cubicBezTo>
                <a:cubicBezTo>
                  <a:pt x="3207467" y="3548403"/>
                  <a:pt x="3149469" y="3563247"/>
                  <a:pt x="3098251" y="3572895"/>
                </a:cubicBezTo>
                <a:cubicBezTo>
                  <a:pt x="3047032" y="3582543"/>
                  <a:pt x="3002591" y="3582543"/>
                  <a:pt x="2944593" y="3586254"/>
                </a:cubicBezTo>
                <a:cubicBezTo>
                  <a:pt x="2886595" y="3589965"/>
                  <a:pt x="2797715" y="3580317"/>
                  <a:pt x="2750262" y="3595160"/>
                </a:cubicBezTo>
                <a:cubicBezTo>
                  <a:pt x="2702809" y="3610003"/>
                  <a:pt x="2704316" y="3658988"/>
                  <a:pt x="2659876" y="3675316"/>
                </a:cubicBezTo>
                <a:cubicBezTo>
                  <a:pt x="2615436" y="3691644"/>
                  <a:pt x="2556685" y="3688676"/>
                  <a:pt x="2483622" y="3693128"/>
                </a:cubicBezTo>
                <a:cubicBezTo>
                  <a:pt x="2410560" y="3697581"/>
                  <a:pt x="2302849" y="3696097"/>
                  <a:pt x="2221501" y="3702034"/>
                </a:cubicBezTo>
                <a:cubicBezTo>
                  <a:pt x="2140152" y="3707972"/>
                  <a:pt x="2061065" y="3710941"/>
                  <a:pt x="1995535" y="3728753"/>
                </a:cubicBezTo>
                <a:cubicBezTo>
                  <a:pt x="1930004" y="3746566"/>
                  <a:pt x="1894602" y="3785901"/>
                  <a:pt x="1828319" y="3808909"/>
                </a:cubicBezTo>
                <a:cubicBezTo>
                  <a:pt x="1762036" y="3831917"/>
                  <a:pt x="1670143" y="3857893"/>
                  <a:pt x="1597834" y="3866799"/>
                </a:cubicBezTo>
                <a:cubicBezTo>
                  <a:pt x="1525524" y="3875705"/>
                  <a:pt x="1472799" y="3870510"/>
                  <a:pt x="1394464" y="3862346"/>
                </a:cubicBezTo>
                <a:cubicBezTo>
                  <a:pt x="1316129" y="3854183"/>
                  <a:pt x="1206158" y="3840080"/>
                  <a:pt x="1127823" y="3817815"/>
                </a:cubicBezTo>
                <a:cubicBezTo>
                  <a:pt x="1049488" y="3795550"/>
                  <a:pt x="991490" y="3757698"/>
                  <a:pt x="924453" y="3728753"/>
                </a:cubicBezTo>
                <a:cubicBezTo>
                  <a:pt x="924453" y="3728753"/>
                  <a:pt x="794147" y="3681254"/>
                  <a:pt x="725603" y="3644145"/>
                </a:cubicBezTo>
                <a:cubicBezTo>
                  <a:pt x="657060" y="3607035"/>
                  <a:pt x="574959" y="3564731"/>
                  <a:pt x="513195" y="3506099"/>
                </a:cubicBezTo>
                <a:cubicBezTo>
                  <a:pt x="451431" y="3447466"/>
                  <a:pt x="410757" y="3382896"/>
                  <a:pt x="355018" y="3292350"/>
                </a:cubicBezTo>
                <a:cubicBezTo>
                  <a:pt x="299280" y="3201803"/>
                  <a:pt x="220945" y="3051883"/>
                  <a:pt x="178765" y="2962821"/>
                </a:cubicBezTo>
                <a:cubicBezTo>
                  <a:pt x="136584" y="2873759"/>
                  <a:pt x="125285" y="2820323"/>
                  <a:pt x="101935" y="2757979"/>
                </a:cubicBezTo>
                <a:cubicBezTo>
                  <a:pt x="101935" y="2757979"/>
                  <a:pt x="55236" y="2657042"/>
                  <a:pt x="38666" y="2588761"/>
                </a:cubicBezTo>
                <a:cubicBezTo>
                  <a:pt x="22095" y="2520481"/>
                  <a:pt x="7783" y="2415091"/>
                  <a:pt x="2511" y="2348295"/>
                </a:cubicBezTo>
                <a:cubicBezTo>
                  <a:pt x="-2762" y="2281498"/>
                  <a:pt x="1004" y="2236966"/>
                  <a:pt x="7030" y="2187983"/>
                </a:cubicBezTo>
                <a:cubicBezTo>
                  <a:pt x="13055" y="2138999"/>
                  <a:pt x="28295" y="2092941"/>
                  <a:pt x="38666" y="2054391"/>
                </a:cubicBezTo>
                <a:cubicBezTo>
                  <a:pt x="49037" y="2015841"/>
                  <a:pt x="51850" y="2002925"/>
                  <a:pt x="69259" y="1956684"/>
                </a:cubicBezTo>
                <a:cubicBezTo>
                  <a:pt x="86668" y="1910443"/>
                  <a:pt x="101807" y="1841828"/>
                  <a:pt x="146464" y="1764262"/>
                </a:cubicBezTo>
                <a:cubicBezTo>
                  <a:pt x="191121" y="1686697"/>
                  <a:pt x="275896" y="1569604"/>
                  <a:pt x="337206" y="1491293"/>
                </a:cubicBezTo>
                <a:cubicBezTo>
                  <a:pt x="398517" y="1412982"/>
                  <a:pt x="457556" y="1348840"/>
                  <a:pt x="514325" y="1294396"/>
                </a:cubicBezTo>
                <a:cubicBezTo>
                  <a:pt x="571093" y="1239951"/>
                  <a:pt x="584718" y="1233238"/>
                  <a:pt x="677818" y="1164623"/>
                </a:cubicBezTo>
                <a:cubicBezTo>
                  <a:pt x="747643" y="1113162"/>
                  <a:pt x="872392" y="1018909"/>
                  <a:pt x="977343" y="946051"/>
                </a:cubicBezTo>
                <a:lnTo>
                  <a:pt x="1016523" y="920084"/>
                </a:lnTo>
                <a:lnTo>
                  <a:pt x="996538" y="906686"/>
                </a:lnTo>
                <a:cubicBezTo>
                  <a:pt x="968332" y="882843"/>
                  <a:pt x="949172" y="850819"/>
                  <a:pt x="945766" y="820054"/>
                </a:cubicBezTo>
                <a:cubicBezTo>
                  <a:pt x="941225" y="779034"/>
                  <a:pt x="950307" y="717877"/>
                  <a:pt x="1000263" y="681332"/>
                </a:cubicBezTo>
                <a:cubicBezTo>
                  <a:pt x="1050220" y="644786"/>
                  <a:pt x="1159215" y="611224"/>
                  <a:pt x="1245503" y="600782"/>
                </a:cubicBezTo>
                <a:cubicBezTo>
                  <a:pt x="1331792" y="590341"/>
                  <a:pt x="1430190" y="611224"/>
                  <a:pt x="1517992" y="618683"/>
                </a:cubicBezTo>
                <a:cubicBezTo>
                  <a:pt x="1583844" y="624276"/>
                  <a:pt x="1722501" y="604699"/>
                  <a:pt x="1766319" y="618473"/>
                </a:cubicBezTo>
                <a:lnTo>
                  <a:pt x="1773674" y="623998"/>
                </a:lnTo>
                <a:lnTo>
                  <a:pt x="1830113" y="613159"/>
                </a:lnTo>
                <a:cubicBezTo>
                  <a:pt x="1933538" y="597147"/>
                  <a:pt x="2041966" y="588476"/>
                  <a:pt x="2072053" y="573933"/>
                </a:cubicBezTo>
                <a:cubicBezTo>
                  <a:pt x="2112169" y="554542"/>
                  <a:pt x="2055400" y="556034"/>
                  <a:pt x="1972140" y="515760"/>
                </a:cubicBezTo>
                <a:cubicBezTo>
                  <a:pt x="1888880" y="475486"/>
                  <a:pt x="1658021" y="374053"/>
                  <a:pt x="1572490" y="332287"/>
                </a:cubicBezTo>
                <a:cubicBezTo>
                  <a:pt x="1486958" y="290522"/>
                  <a:pt x="1480146" y="289776"/>
                  <a:pt x="1458952" y="265164"/>
                </a:cubicBezTo>
                <a:cubicBezTo>
                  <a:pt x="1437758" y="240552"/>
                  <a:pt x="1444571" y="212210"/>
                  <a:pt x="1445328" y="184614"/>
                </a:cubicBezTo>
                <a:cubicBezTo>
                  <a:pt x="1446085" y="157019"/>
                  <a:pt x="1452898" y="121967"/>
                  <a:pt x="1463495" y="99592"/>
                </a:cubicBezTo>
                <a:cubicBezTo>
                  <a:pt x="1474092" y="77217"/>
                  <a:pt x="1479389" y="66029"/>
                  <a:pt x="1508909" y="50367"/>
                </a:cubicBezTo>
                <a:cubicBezTo>
                  <a:pt x="1538428" y="34705"/>
                  <a:pt x="1599739" y="13822"/>
                  <a:pt x="1640613" y="5618"/>
                </a:cubicBezTo>
                <a:cubicBezTo>
                  <a:pt x="1661050" y="1516"/>
                  <a:pt x="1679026" y="211"/>
                  <a:pt x="1697097" y="24"/>
                </a:cubicBezTo>
                <a:close/>
                <a:moveTo>
                  <a:pt x="3629660" y="1439696"/>
                </a:moveTo>
                <a:cubicBezTo>
                  <a:pt x="3624112" y="1440240"/>
                  <a:pt x="3619760" y="1441690"/>
                  <a:pt x="3618019" y="1444591"/>
                </a:cubicBezTo>
                <a:cubicBezTo>
                  <a:pt x="3611056" y="1456195"/>
                  <a:pt x="3628076" y="1497970"/>
                  <a:pt x="3631944" y="1514216"/>
                </a:cubicBezTo>
                <a:cubicBezTo>
                  <a:pt x="3635812" y="1530462"/>
                  <a:pt x="3642774" y="1566047"/>
                  <a:pt x="3655152" y="1583840"/>
                </a:cubicBezTo>
                <a:cubicBezTo>
                  <a:pt x="3667530" y="1601633"/>
                  <a:pt x="3689964" y="1610916"/>
                  <a:pt x="3706210" y="1620973"/>
                </a:cubicBezTo>
                <a:cubicBezTo>
                  <a:pt x="3722456" y="1631030"/>
                  <a:pt x="3734834" y="1640313"/>
                  <a:pt x="3752627" y="1644181"/>
                </a:cubicBezTo>
                <a:cubicBezTo>
                  <a:pt x="3770420" y="1648049"/>
                  <a:pt x="3792081" y="1645728"/>
                  <a:pt x="3812968" y="1644181"/>
                </a:cubicBezTo>
                <a:cubicBezTo>
                  <a:pt x="3833855" y="1642634"/>
                  <a:pt x="3853968" y="1644181"/>
                  <a:pt x="3877950" y="1634898"/>
                </a:cubicBezTo>
                <a:cubicBezTo>
                  <a:pt x="3901932" y="1625615"/>
                  <a:pt x="3946801" y="1603954"/>
                  <a:pt x="3956858" y="1588482"/>
                </a:cubicBezTo>
                <a:cubicBezTo>
                  <a:pt x="3966915" y="1573010"/>
                  <a:pt x="3946028" y="1553669"/>
                  <a:pt x="3938292" y="1542065"/>
                </a:cubicBezTo>
                <a:cubicBezTo>
                  <a:pt x="3930556" y="1530461"/>
                  <a:pt x="3921272" y="1528914"/>
                  <a:pt x="3910442" y="1518857"/>
                </a:cubicBezTo>
                <a:cubicBezTo>
                  <a:pt x="3899612" y="1508800"/>
                  <a:pt x="3891102" y="1492555"/>
                  <a:pt x="3873309" y="1481724"/>
                </a:cubicBezTo>
                <a:cubicBezTo>
                  <a:pt x="3855516" y="1470894"/>
                  <a:pt x="3826119" y="1460063"/>
                  <a:pt x="3803684" y="1453874"/>
                </a:cubicBezTo>
                <a:cubicBezTo>
                  <a:pt x="3781249" y="1447685"/>
                  <a:pt x="3760363" y="1446138"/>
                  <a:pt x="3738702" y="1444591"/>
                </a:cubicBezTo>
                <a:cubicBezTo>
                  <a:pt x="3717041" y="1443044"/>
                  <a:pt x="3693833" y="1444591"/>
                  <a:pt x="3673719" y="1444591"/>
                </a:cubicBezTo>
                <a:cubicBezTo>
                  <a:pt x="3673719" y="1444591"/>
                  <a:pt x="3646305" y="1438064"/>
                  <a:pt x="3629660" y="143969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5" name="Rabbit 7"/>
          <p:cNvSpPr>
            <a:spLocks noChangeAspect="1"/>
          </p:cNvSpPr>
          <p:nvPr/>
        </p:nvSpPr>
        <p:spPr>
          <a:xfrm>
            <a:off x="1544149" y="42065"/>
            <a:ext cx="720000" cy="606737"/>
          </a:xfrm>
          <a:custGeom>
            <a:avLst/>
            <a:gdLst>
              <a:gd name="connsiteX0" fmla="*/ 1697097 w 4594168"/>
              <a:gd name="connsiteY0" fmla="*/ 24 h 3871457"/>
              <a:gd name="connsiteX1" fmla="*/ 1754149 w 4594168"/>
              <a:gd name="connsiteY1" fmla="*/ 1143 h 3871457"/>
              <a:gd name="connsiteX2" fmla="*/ 1890394 w 4594168"/>
              <a:gd name="connsiteY2" fmla="*/ 10093 h 3871457"/>
              <a:gd name="connsiteX3" fmla="*/ 2044804 w 4594168"/>
              <a:gd name="connsiteY3" fmla="*/ 68267 h 3871457"/>
              <a:gd name="connsiteX4" fmla="*/ 2321834 w 4594168"/>
              <a:gd name="connsiteY4" fmla="*/ 180140 h 3871457"/>
              <a:gd name="connsiteX5" fmla="*/ 2585240 w 4594168"/>
              <a:gd name="connsiteY5" fmla="*/ 323337 h 3871457"/>
              <a:gd name="connsiteX6" fmla="*/ 2912958 w 4594168"/>
              <a:gd name="connsiteY6" fmla="*/ 473542 h 3871457"/>
              <a:gd name="connsiteX7" fmla="*/ 3288062 w 4594168"/>
              <a:gd name="connsiteY7" fmla="*/ 451277 h 3871457"/>
              <a:gd name="connsiteX8" fmla="*/ 3545664 w 4594168"/>
              <a:gd name="connsiteY8" fmla="*/ 486902 h 3871457"/>
              <a:gd name="connsiteX9" fmla="*/ 3735476 w 4594168"/>
              <a:gd name="connsiteY9" fmla="*/ 535885 h 3871457"/>
              <a:gd name="connsiteX10" fmla="*/ 4051829 w 4594168"/>
              <a:gd name="connsiteY10" fmla="*/ 682837 h 3871457"/>
              <a:gd name="connsiteX11" fmla="*/ 4350105 w 4594168"/>
              <a:gd name="connsiteY11" fmla="*/ 936664 h 3871457"/>
              <a:gd name="connsiteX12" fmla="*/ 4494724 w 4594168"/>
              <a:gd name="connsiteY12" fmla="*/ 1154865 h 3871457"/>
              <a:gd name="connsiteX13" fmla="*/ 4557993 w 4594168"/>
              <a:gd name="connsiteY13" fmla="*/ 1328536 h 3871457"/>
              <a:gd name="connsiteX14" fmla="*/ 4594148 w 4594168"/>
              <a:gd name="connsiteY14" fmla="*/ 1502207 h 3871457"/>
              <a:gd name="connsiteX15" fmla="*/ 4562513 w 4594168"/>
              <a:gd name="connsiteY15" fmla="*/ 1680331 h 3871457"/>
              <a:gd name="connsiteX16" fmla="*/ 4521840 w 4594168"/>
              <a:gd name="connsiteY16" fmla="*/ 1867360 h 3871457"/>
              <a:gd name="connsiteX17" fmla="*/ 4472126 w 4594168"/>
              <a:gd name="connsiteY17" fmla="*/ 1965329 h 3871457"/>
              <a:gd name="connsiteX18" fmla="*/ 4390778 w 4594168"/>
              <a:gd name="connsiteY18" fmla="*/ 2054391 h 3871457"/>
              <a:gd name="connsiteX19" fmla="*/ 4264238 w 4594168"/>
              <a:gd name="connsiteY19" fmla="*/ 2143452 h 3871457"/>
              <a:gd name="connsiteX20" fmla="*/ 4164812 w 4594168"/>
              <a:gd name="connsiteY20" fmla="*/ 2165718 h 3871457"/>
              <a:gd name="connsiteX21" fmla="*/ 4002116 w 4594168"/>
              <a:gd name="connsiteY21" fmla="*/ 2170170 h 3871457"/>
              <a:gd name="connsiteX22" fmla="*/ 3776150 w 4594168"/>
              <a:gd name="connsiteY22" fmla="*/ 2513059 h 3871457"/>
              <a:gd name="connsiteX23" fmla="*/ 3590857 w 4594168"/>
              <a:gd name="connsiteY23" fmla="*/ 2713448 h 3871457"/>
              <a:gd name="connsiteX24" fmla="*/ 3360371 w 4594168"/>
              <a:gd name="connsiteY24" fmla="*/ 2896025 h 3871457"/>
              <a:gd name="connsiteX25" fmla="*/ 3188637 w 4594168"/>
              <a:gd name="connsiteY25" fmla="*/ 3020711 h 3871457"/>
              <a:gd name="connsiteX26" fmla="*/ 3220272 w 4594168"/>
              <a:gd name="connsiteY26" fmla="*/ 3194381 h 3871457"/>
              <a:gd name="connsiteX27" fmla="*/ 3306139 w 4594168"/>
              <a:gd name="connsiteY27" fmla="*/ 3265631 h 3871457"/>
              <a:gd name="connsiteX28" fmla="*/ 3401046 w 4594168"/>
              <a:gd name="connsiteY28" fmla="*/ 3319068 h 3871457"/>
              <a:gd name="connsiteX29" fmla="*/ 3405565 w 4594168"/>
              <a:gd name="connsiteY29" fmla="*/ 3394771 h 3871457"/>
              <a:gd name="connsiteX30" fmla="*/ 3364891 w 4594168"/>
              <a:gd name="connsiteY30" fmla="*/ 3452662 h 3871457"/>
              <a:gd name="connsiteX31" fmla="*/ 3251907 w 4594168"/>
              <a:gd name="connsiteY31" fmla="*/ 3528364 h 3871457"/>
              <a:gd name="connsiteX32" fmla="*/ 3098251 w 4594168"/>
              <a:gd name="connsiteY32" fmla="*/ 3572895 h 3871457"/>
              <a:gd name="connsiteX33" fmla="*/ 2944593 w 4594168"/>
              <a:gd name="connsiteY33" fmla="*/ 3586254 h 3871457"/>
              <a:gd name="connsiteX34" fmla="*/ 2750262 w 4594168"/>
              <a:gd name="connsiteY34" fmla="*/ 3595160 h 3871457"/>
              <a:gd name="connsiteX35" fmla="*/ 2659876 w 4594168"/>
              <a:gd name="connsiteY35" fmla="*/ 3675316 h 3871457"/>
              <a:gd name="connsiteX36" fmla="*/ 2483622 w 4594168"/>
              <a:gd name="connsiteY36" fmla="*/ 3693128 h 3871457"/>
              <a:gd name="connsiteX37" fmla="*/ 2221501 w 4594168"/>
              <a:gd name="connsiteY37" fmla="*/ 3702034 h 3871457"/>
              <a:gd name="connsiteX38" fmla="*/ 1995535 w 4594168"/>
              <a:gd name="connsiteY38" fmla="*/ 3728753 h 3871457"/>
              <a:gd name="connsiteX39" fmla="*/ 1828319 w 4594168"/>
              <a:gd name="connsiteY39" fmla="*/ 3808909 h 3871457"/>
              <a:gd name="connsiteX40" fmla="*/ 1597834 w 4594168"/>
              <a:gd name="connsiteY40" fmla="*/ 3866799 h 3871457"/>
              <a:gd name="connsiteX41" fmla="*/ 1394464 w 4594168"/>
              <a:gd name="connsiteY41" fmla="*/ 3862346 h 3871457"/>
              <a:gd name="connsiteX42" fmla="*/ 1127823 w 4594168"/>
              <a:gd name="connsiteY42" fmla="*/ 3817815 h 3871457"/>
              <a:gd name="connsiteX43" fmla="*/ 924453 w 4594168"/>
              <a:gd name="connsiteY43" fmla="*/ 3728753 h 3871457"/>
              <a:gd name="connsiteX44" fmla="*/ 725603 w 4594168"/>
              <a:gd name="connsiteY44" fmla="*/ 3644145 h 3871457"/>
              <a:gd name="connsiteX45" fmla="*/ 513195 w 4594168"/>
              <a:gd name="connsiteY45" fmla="*/ 3506099 h 3871457"/>
              <a:gd name="connsiteX46" fmla="*/ 355018 w 4594168"/>
              <a:gd name="connsiteY46" fmla="*/ 3292350 h 3871457"/>
              <a:gd name="connsiteX47" fmla="*/ 178765 w 4594168"/>
              <a:gd name="connsiteY47" fmla="*/ 2962821 h 3871457"/>
              <a:gd name="connsiteX48" fmla="*/ 101935 w 4594168"/>
              <a:gd name="connsiteY48" fmla="*/ 2757979 h 3871457"/>
              <a:gd name="connsiteX49" fmla="*/ 38666 w 4594168"/>
              <a:gd name="connsiteY49" fmla="*/ 2588761 h 3871457"/>
              <a:gd name="connsiteX50" fmla="*/ 2511 w 4594168"/>
              <a:gd name="connsiteY50" fmla="*/ 2348295 h 3871457"/>
              <a:gd name="connsiteX51" fmla="*/ 7030 w 4594168"/>
              <a:gd name="connsiteY51" fmla="*/ 2187983 h 3871457"/>
              <a:gd name="connsiteX52" fmla="*/ 38666 w 4594168"/>
              <a:gd name="connsiteY52" fmla="*/ 2054391 h 3871457"/>
              <a:gd name="connsiteX53" fmla="*/ 69259 w 4594168"/>
              <a:gd name="connsiteY53" fmla="*/ 1956684 h 3871457"/>
              <a:gd name="connsiteX54" fmla="*/ 146464 w 4594168"/>
              <a:gd name="connsiteY54" fmla="*/ 1764262 h 3871457"/>
              <a:gd name="connsiteX55" fmla="*/ 337206 w 4594168"/>
              <a:gd name="connsiteY55" fmla="*/ 1491293 h 3871457"/>
              <a:gd name="connsiteX56" fmla="*/ 514325 w 4594168"/>
              <a:gd name="connsiteY56" fmla="*/ 1294396 h 3871457"/>
              <a:gd name="connsiteX57" fmla="*/ 677818 w 4594168"/>
              <a:gd name="connsiteY57" fmla="*/ 1164623 h 3871457"/>
              <a:gd name="connsiteX58" fmla="*/ 977343 w 4594168"/>
              <a:gd name="connsiteY58" fmla="*/ 946051 h 3871457"/>
              <a:gd name="connsiteX59" fmla="*/ 1016523 w 4594168"/>
              <a:gd name="connsiteY59" fmla="*/ 920084 h 3871457"/>
              <a:gd name="connsiteX60" fmla="*/ 996538 w 4594168"/>
              <a:gd name="connsiteY60" fmla="*/ 906686 h 3871457"/>
              <a:gd name="connsiteX61" fmla="*/ 945766 w 4594168"/>
              <a:gd name="connsiteY61" fmla="*/ 820054 h 3871457"/>
              <a:gd name="connsiteX62" fmla="*/ 1000263 w 4594168"/>
              <a:gd name="connsiteY62" fmla="*/ 681332 h 3871457"/>
              <a:gd name="connsiteX63" fmla="*/ 1245503 w 4594168"/>
              <a:gd name="connsiteY63" fmla="*/ 600782 h 3871457"/>
              <a:gd name="connsiteX64" fmla="*/ 1517992 w 4594168"/>
              <a:gd name="connsiteY64" fmla="*/ 618683 h 3871457"/>
              <a:gd name="connsiteX65" fmla="*/ 1766319 w 4594168"/>
              <a:gd name="connsiteY65" fmla="*/ 618473 h 3871457"/>
              <a:gd name="connsiteX66" fmla="*/ 1773674 w 4594168"/>
              <a:gd name="connsiteY66" fmla="*/ 623998 h 3871457"/>
              <a:gd name="connsiteX67" fmla="*/ 1830113 w 4594168"/>
              <a:gd name="connsiteY67" fmla="*/ 613159 h 3871457"/>
              <a:gd name="connsiteX68" fmla="*/ 2072053 w 4594168"/>
              <a:gd name="connsiteY68" fmla="*/ 573933 h 3871457"/>
              <a:gd name="connsiteX69" fmla="*/ 1972140 w 4594168"/>
              <a:gd name="connsiteY69" fmla="*/ 515760 h 3871457"/>
              <a:gd name="connsiteX70" fmla="*/ 1572490 w 4594168"/>
              <a:gd name="connsiteY70" fmla="*/ 332287 h 3871457"/>
              <a:gd name="connsiteX71" fmla="*/ 1458952 w 4594168"/>
              <a:gd name="connsiteY71" fmla="*/ 265164 h 3871457"/>
              <a:gd name="connsiteX72" fmla="*/ 1445328 w 4594168"/>
              <a:gd name="connsiteY72" fmla="*/ 184614 h 3871457"/>
              <a:gd name="connsiteX73" fmla="*/ 1463495 w 4594168"/>
              <a:gd name="connsiteY73" fmla="*/ 99592 h 3871457"/>
              <a:gd name="connsiteX74" fmla="*/ 1508909 w 4594168"/>
              <a:gd name="connsiteY74" fmla="*/ 50367 h 3871457"/>
              <a:gd name="connsiteX75" fmla="*/ 1640613 w 4594168"/>
              <a:gd name="connsiteY75" fmla="*/ 5618 h 3871457"/>
              <a:gd name="connsiteX76" fmla="*/ 1697097 w 4594168"/>
              <a:gd name="connsiteY76" fmla="*/ 24 h 3871457"/>
              <a:gd name="connsiteX77" fmla="*/ 3629660 w 4594168"/>
              <a:gd name="connsiteY77" fmla="*/ 1439696 h 3871457"/>
              <a:gd name="connsiteX78" fmla="*/ 3618019 w 4594168"/>
              <a:gd name="connsiteY78" fmla="*/ 1444591 h 3871457"/>
              <a:gd name="connsiteX79" fmla="*/ 3631944 w 4594168"/>
              <a:gd name="connsiteY79" fmla="*/ 1514216 h 3871457"/>
              <a:gd name="connsiteX80" fmla="*/ 3655152 w 4594168"/>
              <a:gd name="connsiteY80" fmla="*/ 1583840 h 3871457"/>
              <a:gd name="connsiteX81" fmla="*/ 3706210 w 4594168"/>
              <a:gd name="connsiteY81" fmla="*/ 1620973 h 3871457"/>
              <a:gd name="connsiteX82" fmla="*/ 3752627 w 4594168"/>
              <a:gd name="connsiteY82" fmla="*/ 1644181 h 3871457"/>
              <a:gd name="connsiteX83" fmla="*/ 3812968 w 4594168"/>
              <a:gd name="connsiteY83" fmla="*/ 1644181 h 3871457"/>
              <a:gd name="connsiteX84" fmla="*/ 3877950 w 4594168"/>
              <a:gd name="connsiteY84" fmla="*/ 1634898 h 3871457"/>
              <a:gd name="connsiteX85" fmla="*/ 3956858 w 4594168"/>
              <a:gd name="connsiteY85" fmla="*/ 1588482 h 3871457"/>
              <a:gd name="connsiteX86" fmla="*/ 3938292 w 4594168"/>
              <a:gd name="connsiteY86" fmla="*/ 1542065 h 3871457"/>
              <a:gd name="connsiteX87" fmla="*/ 3910442 w 4594168"/>
              <a:gd name="connsiteY87" fmla="*/ 1518857 h 3871457"/>
              <a:gd name="connsiteX88" fmla="*/ 3873309 w 4594168"/>
              <a:gd name="connsiteY88" fmla="*/ 1481724 h 3871457"/>
              <a:gd name="connsiteX89" fmla="*/ 3803684 w 4594168"/>
              <a:gd name="connsiteY89" fmla="*/ 1453874 h 3871457"/>
              <a:gd name="connsiteX90" fmla="*/ 3738702 w 4594168"/>
              <a:gd name="connsiteY90" fmla="*/ 1444591 h 3871457"/>
              <a:gd name="connsiteX91" fmla="*/ 3673719 w 4594168"/>
              <a:gd name="connsiteY91" fmla="*/ 1444591 h 3871457"/>
              <a:gd name="connsiteX92" fmla="*/ 3629660 w 4594168"/>
              <a:gd name="connsiteY92" fmla="*/ 1439696 h 3871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4594168" h="3871457">
                <a:moveTo>
                  <a:pt x="1697097" y="24"/>
                </a:moveTo>
                <a:cubicBezTo>
                  <a:pt x="1715168" y="-163"/>
                  <a:pt x="1733334" y="770"/>
                  <a:pt x="1754149" y="1143"/>
                </a:cubicBezTo>
                <a:cubicBezTo>
                  <a:pt x="1795779" y="1889"/>
                  <a:pt x="1841951" y="-1094"/>
                  <a:pt x="1890394" y="10093"/>
                </a:cubicBezTo>
                <a:cubicBezTo>
                  <a:pt x="1938836" y="21281"/>
                  <a:pt x="1972898" y="39926"/>
                  <a:pt x="2044804" y="68267"/>
                </a:cubicBezTo>
                <a:cubicBezTo>
                  <a:pt x="2116710" y="96608"/>
                  <a:pt x="2231761" y="137629"/>
                  <a:pt x="2321834" y="180140"/>
                </a:cubicBezTo>
                <a:cubicBezTo>
                  <a:pt x="2411907" y="222651"/>
                  <a:pt x="2486720" y="274436"/>
                  <a:pt x="2585240" y="323337"/>
                </a:cubicBezTo>
                <a:cubicBezTo>
                  <a:pt x="2683761" y="372238"/>
                  <a:pt x="2795821" y="452218"/>
                  <a:pt x="2912958" y="473542"/>
                </a:cubicBezTo>
                <a:cubicBezTo>
                  <a:pt x="3030095" y="494865"/>
                  <a:pt x="3182611" y="449050"/>
                  <a:pt x="3288062" y="451277"/>
                </a:cubicBezTo>
                <a:cubicBezTo>
                  <a:pt x="3393513" y="453503"/>
                  <a:pt x="3471095" y="472800"/>
                  <a:pt x="3545664" y="486902"/>
                </a:cubicBezTo>
                <a:cubicBezTo>
                  <a:pt x="3620233" y="501003"/>
                  <a:pt x="3651116" y="503229"/>
                  <a:pt x="3735476" y="535885"/>
                </a:cubicBezTo>
                <a:cubicBezTo>
                  <a:pt x="3819837" y="568541"/>
                  <a:pt x="3949391" y="616041"/>
                  <a:pt x="4051829" y="682837"/>
                </a:cubicBezTo>
                <a:cubicBezTo>
                  <a:pt x="4154267" y="749633"/>
                  <a:pt x="4276289" y="857992"/>
                  <a:pt x="4350105" y="936664"/>
                </a:cubicBezTo>
                <a:cubicBezTo>
                  <a:pt x="4423921" y="1015335"/>
                  <a:pt x="4460075" y="1089554"/>
                  <a:pt x="4494724" y="1154865"/>
                </a:cubicBezTo>
                <a:cubicBezTo>
                  <a:pt x="4529372" y="1220177"/>
                  <a:pt x="4541423" y="1270646"/>
                  <a:pt x="4557993" y="1328536"/>
                </a:cubicBezTo>
                <a:cubicBezTo>
                  <a:pt x="4574564" y="1386426"/>
                  <a:pt x="4593395" y="1443574"/>
                  <a:pt x="4594148" y="1502207"/>
                </a:cubicBezTo>
                <a:cubicBezTo>
                  <a:pt x="4594901" y="1560839"/>
                  <a:pt x="4574565" y="1619472"/>
                  <a:pt x="4562513" y="1680331"/>
                </a:cubicBezTo>
                <a:cubicBezTo>
                  <a:pt x="4550462" y="1741190"/>
                  <a:pt x="4536904" y="1819861"/>
                  <a:pt x="4521840" y="1867360"/>
                </a:cubicBezTo>
                <a:cubicBezTo>
                  <a:pt x="4506775" y="1914859"/>
                  <a:pt x="4493970" y="1934156"/>
                  <a:pt x="4472126" y="1965329"/>
                </a:cubicBezTo>
                <a:cubicBezTo>
                  <a:pt x="4450283" y="1996500"/>
                  <a:pt x="4425426" y="2024704"/>
                  <a:pt x="4390778" y="2054391"/>
                </a:cubicBezTo>
                <a:cubicBezTo>
                  <a:pt x="4356130" y="2084077"/>
                  <a:pt x="4301899" y="2124897"/>
                  <a:pt x="4264238" y="2143452"/>
                </a:cubicBezTo>
                <a:cubicBezTo>
                  <a:pt x="4226576" y="2162006"/>
                  <a:pt x="4208499" y="2161265"/>
                  <a:pt x="4164812" y="2165718"/>
                </a:cubicBezTo>
                <a:cubicBezTo>
                  <a:pt x="4121125" y="2170170"/>
                  <a:pt x="4066893" y="2112280"/>
                  <a:pt x="4002116" y="2170170"/>
                </a:cubicBezTo>
                <a:cubicBezTo>
                  <a:pt x="3937338" y="2228060"/>
                  <a:pt x="3844693" y="2422512"/>
                  <a:pt x="3776150" y="2513059"/>
                </a:cubicBezTo>
                <a:cubicBezTo>
                  <a:pt x="3707606" y="2603606"/>
                  <a:pt x="3660153" y="2649620"/>
                  <a:pt x="3590857" y="2713448"/>
                </a:cubicBezTo>
                <a:cubicBezTo>
                  <a:pt x="3521561" y="2777276"/>
                  <a:pt x="3427408" y="2844815"/>
                  <a:pt x="3360371" y="2896025"/>
                </a:cubicBezTo>
                <a:cubicBezTo>
                  <a:pt x="3293335" y="2947236"/>
                  <a:pt x="3211987" y="2970984"/>
                  <a:pt x="3188637" y="3020711"/>
                </a:cubicBezTo>
                <a:cubicBezTo>
                  <a:pt x="3165287" y="3070437"/>
                  <a:pt x="3200688" y="3153561"/>
                  <a:pt x="3220272" y="3194381"/>
                </a:cubicBezTo>
                <a:cubicBezTo>
                  <a:pt x="3239856" y="3235202"/>
                  <a:pt x="3276011" y="3244850"/>
                  <a:pt x="3306139" y="3265631"/>
                </a:cubicBezTo>
                <a:cubicBezTo>
                  <a:pt x="3336268" y="3286413"/>
                  <a:pt x="3384475" y="3297545"/>
                  <a:pt x="3401046" y="3319068"/>
                </a:cubicBezTo>
                <a:cubicBezTo>
                  <a:pt x="3417617" y="3340592"/>
                  <a:pt x="3411590" y="3372506"/>
                  <a:pt x="3405565" y="3394771"/>
                </a:cubicBezTo>
                <a:cubicBezTo>
                  <a:pt x="3399539" y="3417036"/>
                  <a:pt x="3390501" y="3430397"/>
                  <a:pt x="3364891" y="3452662"/>
                </a:cubicBezTo>
                <a:cubicBezTo>
                  <a:pt x="3339282" y="3474927"/>
                  <a:pt x="3296348" y="3508325"/>
                  <a:pt x="3251907" y="3528364"/>
                </a:cubicBezTo>
                <a:cubicBezTo>
                  <a:pt x="3207467" y="3548403"/>
                  <a:pt x="3149469" y="3563247"/>
                  <a:pt x="3098251" y="3572895"/>
                </a:cubicBezTo>
                <a:cubicBezTo>
                  <a:pt x="3047032" y="3582543"/>
                  <a:pt x="3002591" y="3582543"/>
                  <a:pt x="2944593" y="3586254"/>
                </a:cubicBezTo>
                <a:cubicBezTo>
                  <a:pt x="2886595" y="3589965"/>
                  <a:pt x="2797715" y="3580317"/>
                  <a:pt x="2750262" y="3595160"/>
                </a:cubicBezTo>
                <a:cubicBezTo>
                  <a:pt x="2702809" y="3610003"/>
                  <a:pt x="2704316" y="3658988"/>
                  <a:pt x="2659876" y="3675316"/>
                </a:cubicBezTo>
                <a:cubicBezTo>
                  <a:pt x="2615436" y="3691644"/>
                  <a:pt x="2556685" y="3688676"/>
                  <a:pt x="2483622" y="3693128"/>
                </a:cubicBezTo>
                <a:cubicBezTo>
                  <a:pt x="2410560" y="3697581"/>
                  <a:pt x="2302849" y="3696097"/>
                  <a:pt x="2221501" y="3702034"/>
                </a:cubicBezTo>
                <a:cubicBezTo>
                  <a:pt x="2140152" y="3707972"/>
                  <a:pt x="2061065" y="3710941"/>
                  <a:pt x="1995535" y="3728753"/>
                </a:cubicBezTo>
                <a:cubicBezTo>
                  <a:pt x="1930004" y="3746566"/>
                  <a:pt x="1894602" y="3785901"/>
                  <a:pt x="1828319" y="3808909"/>
                </a:cubicBezTo>
                <a:cubicBezTo>
                  <a:pt x="1762036" y="3831917"/>
                  <a:pt x="1670143" y="3857893"/>
                  <a:pt x="1597834" y="3866799"/>
                </a:cubicBezTo>
                <a:cubicBezTo>
                  <a:pt x="1525524" y="3875705"/>
                  <a:pt x="1472799" y="3870510"/>
                  <a:pt x="1394464" y="3862346"/>
                </a:cubicBezTo>
                <a:cubicBezTo>
                  <a:pt x="1316129" y="3854183"/>
                  <a:pt x="1206158" y="3840080"/>
                  <a:pt x="1127823" y="3817815"/>
                </a:cubicBezTo>
                <a:cubicBezTo>
                  <a:pt x="1049488" y="3795550"/>
                  <a:pt x="991490" y="3757698"/>
                  <a:pt x="924453" y="3728753"/>
                </a:cubicBezTo>
                <a:cubicBezTo>
                  <a:pt x="924453" y="3728753"/>
                  <a:pt x="794147" y="3681254"/>
                  <a:pt x="725603" y="3644145"/>
                </a:cubicBezTo>
                <a:cubicBezTo>
                  <a:pt x="657060" y="3607035"/>
                  <a:pt x="574959" y="3564731"/>
                  <a:pt x="513195" y="3506099"/>
                </a:cubicBezTo>
                <a:cubicBezTo>
                  <a:pt x="451431" y="3447466"/>
                  <a:pt x="410757" y="3382896"/>
                  <a:pt x="355018" y="3292350"/>
                </a:cubicBezTo>
                <a:cubicBezTo>
                  <a:pt x="299280" y="3201803"/>
                  <a:pt x="220945" y="3051883"/>
                  <a:pt x="178765" y="2962821"/>
                </a:cubicBezTo>
                <a:cubicBezTo>
                  <a:pt x="136584" y="2873759"/>
                  <a:pt x="125285" y="2820323"/>
                  <a:pt x="101935" y="2757979"/>
                </a:cubicBezTo>
                <a:cubicBezTo>
                  <a:pt x="101935" y="2757979"/>
                  <a:pt x="55236" y="2657042"/>
                  <a:pt x="38666" y="2588761"/>
                </a:cubicBezTo>
                <a:cubicBezTo>
                  <a:pt x="22095" y="2520481"/>
                  <a:pt x="7783" y="2415091"/>
                  <a:pt x="2511" y="2348295"/>
                </a:cubicBezTo>
                <a:cubicBezTo>
                  <a:pt x="-2762" y="2281498"/>
                  <a:pt x="1004" y="2236966"/>
                  <a:pt x="7030" y="2187983"/>
                </a:cubicBezTo>
                <a:cubicBezTo>
                  <a:pt x="13055" y="2138999"/>
                  <a:pt x="28295" y="2092941"/>
                  <a:pt x="38666" y="2054391"/>
                </a:cubicBezTo>
                <a:cubicBezTo>
                  <a:pt x="49037" y="2015841"/>
                  <a:pt x="51850" y="2002925"/>
                  <a:pt x="69259" y="1956684"/>
                </a:cubicBezTo>
                <a:cubicBezTo>
                  <a:pt x="86668" y="1910443"/>
                  <a:pt x="101807" y="1841828"/>
                  <a:pt x="146464" y="1764262"/>
                </a:cubicBezTo>
                <a:cubicBezTo>
                  <a:pt x="191121" y="1686697"/>
                  <a:pt x="275896" y="1569604"/>
                  <a:pt x="337206" y="1491293"/>
                </a:cubicBezTo>
                <a:cubicBezTo>
                  <a:pt x="398517" y="1412982"/>
                  <a:pt x="457556" y="1348840"/>
                  <a:pt x="514325" y="1294396"/>
                </a:cubicBezTo>
                <a:cubicBezTo>
                  <a:pt x="571093" y="1239951"/>
                  <a:pt x="584718" y="1233238"/>
                  <a:pt x="677818" y="1164623"/>
                </a:cubicBezTo>
                <a:cubicBezTo>
                  <a:pt x="747643" y="1113162"/>
                  <a:pt x="872392" y="1018909"/>
                  <a:pt x="977343" y="946051"/>
                </a:cubicBezTo>
                <a:lnTo>
                  <a:pt x="1016523" y="920084"/>
                </a:lnTo>
                <a:lnTo>
                  <a:pt x="996538" y="906686"/>
                </a:lnTo>
                <a:cubicBezTo>
                  <a:pt x="968332" y="882843"/>
                  <a:pt x="949172" y="850819"/>
                  <a:pt x="945766" y="820054"/>
                </a:cubicBezTo>
                <a:cubicBezTo>
                  <a:pt x="941225" y="779034"/>
                  <a:pt x="950307" y="717877"/>
                  <a:pt x="1000263" y="681332"/>
                </a:cubicBezTo>
                <a:cubicBezTo>
                  <a:pt x="1050220" y="644786"/>
                  <a:pt x="1159215" y="611224"/>
                  <a:pt x="1245503" y="600782"/>
                </a:cubicBezTo>
                <a:cubicBezTo>
                  <a:pt x="1331792" y="590341"/>
                  <a:pt x="1430190" y="611224"/>
                  <a:pt x="1517992" y="618683"/>
                </a:cubicBezTo>
                <a:cubicBezTo>
                  <a:pt x="1583844" y="624276"/>
                  <a:pt x="1722501" y="604699"/>
                  <a:pt x="1766319" y="618473"/>
                </a:cubicBezTo>
                <a:lnTo>
                  <a:pt x="1773674" y="623998"/>
                </a:lnTo>
                <a:lnTo>
                  <a:pt x="1830113" y="613159"/>
                </a:lnTo>
                <a:cubicBezTo>
                  <a:pt x="1933538" y="597147"/>
                  <a:pt x="2041966" y="588476"/>
                  <a:pt x="2072053" y="573933"/>
                </a:cubicBezTo>
                <a:cubicBezTo>
                  <a:pt x="2112169" y="554542"/>
                  <a:pt x="2055400" y="556034"/>
                  <a:pt x="1972140" y="515760"/>
                </a:cubicBezTo>
                <a:cubicBezTo>
                  <a:pt x="1888880" y="475486"/>
                  <a:pt x="1658021" y="374053"/>
                  <a:pt x="1572490" y="332287"/>
                </a:cubicBezTo>
                <a:cubicBezTo>
                  <a:pt x="1486958" y="290522"/>
                  <a:pt x="1480146" y="289776"/>
                  <a:pt x="1458952" y="265164"/>
                </a:cubicBezTo>
                <a:cubicBezTo>
                  <a:pt x="1437758" y="240552"/>
                  <a:pt x="1444571" y="212210"/>
                  <a:pt x="1445328" y="184614"/>
                </a:cubicBezTo>
                <a:cubicBezTo>
                  <a:pt x="1446085" y="157019"/>
                  <a:pt x="1452898" y="121967"/>
                  <a:pt x="1463495" y="99592"/>
                </a:cubicBezTo>
                <a:cubicBezTo>
                  <a:pt x="1474092" y="77217"/>
                  <a:pt x="1479389" y="66029"/>
                  <a:pt x="1508909" y="50367"/>
                </a:cubicBezTo>
                <a:cubicBezTo>
                  <a:pt x="1538428" y="34705"/>
                  <a:pt x="1599739" y="13822"/>
                  <a:pt x="1640613" y="5618"/>
                </a:cubicBezTo>
                <a:cubicBezTo>
                  <a:pt x="1661050" y="1516"/>
                  <a:pt x="1679026" y="211"/>
                  <a:pt x="1697097" y="24"/>
                </a:cubicBezTo>
                <a:close/>
                <a:moveTo>
                  <a:pt x="3629660" y="1439696"/>
                </a:moveTo>
                <a:cubicBezTo>
                  <a:pt x="3624112" y="1440240"/>
                  <a:pt x="3619760" y="1441690"/>
                  <a:pt x="3618019" y="1444591"/>
                </a:cubicBezTo>
                <a:cubicBezTo>
                  <a:pt x="3611056" y="1456195"/>
                  <a:pt x="3628076" y="1497970"/>
                  <a:pt x="3631944" y="1514216"/>
                </a:cubicBezTo>
                <a:cubicBezTo>
                  <a:pt x="3635812" y="1530462"/>
                  <a:pt x="3642774" y="1566047"/>
                  <a:pt x="3655152" y="1583840"/>
                </a:cubicBezTo>
                <a:cubicBezTo>
                  <a:pt x="3667530" y="1601633"/>
                  <a:pt x="3689964" y="1610916"/>
                  <a:pt x="3706210" y="1620973"/>
                </a:cubicBezTo>
                <a:cubicBezTo>
                  <a:pt x="3722456" y="1631030"/>
                  <a:pt x="3734834" y="1640313"/>
                  <a:pt x="3752627" y="1644181"/>
                </a:cubicBezTo>
                <a:cubicBezTo>
                  <a:pt x="3770420" y="1648049"/>
                  <a:pt x="3792081" y="1645728"/>
                  <a:pt x="3812968" y="1644181"/>
                </a:cubicBezTo>
                <a:cubicBezTo>
                  <a:pt x="3833855" y="1642634"/>
                  <a:pt x="3853968" y="1644181"/>
                  <a:pt x="3877950" y="1634898"/>
                </a:cubicBezTo>
                <a:cubicBezTo>
                  <a:pt x="3901932" y="1625615"/>
                  <a:pt x="3946801" y="1603954"/>
                  <a:pt x="3956858" y="1588482"/>
                </a:cubicBezTo>
                <a:cubicBezTo>
                  <a:pt x="3966915" y="1573010"/>
                  <a:pt x="3946028" y="1553669"/>
                  <a:pt x="3938292" y="1542065"/>
                </a:cubicBezTo>
                <a:cubicBezTo>
                  <a:pt x="3930556" y="1530461"/>
                  <a:pt x="3921272" y="1528914"/>
                  <a:pt x="3910442" y="1518857"/>
                </a:cubicBezTo>
                <a:cubicBezTo>
                  <a:pt x="3899612" y="1508800"/>
                  <a:pt x="3891102" y="1492555"/>
                  <a:pt x="3873309" y="1481724"/>
                </a:cubicBezTo>
                <a:cubicBezTo>
                  <a:pt x="3855516" y="1470894"/>
                  <a:pt x="3826119" y="1460063"/>
                  <a:pt x="3803684" y="1453874"/>
                </a:cubicBezTo>
                <a:cubicBezTo>
                  <a:pt x="3781249" y="1447685"/>
                  <a:pt x="3760363" y="1446138"/>
                  <a:pt x="3738702" y="1444591"/>
                </a:cubicBezTo>
                <a:cubicBezTo>
                  <a:pt x="3717041" y="1443044"/>
                  <a:pt x="3693833" y="1444591"/>
                  <a:pt x="3673719" y="1444591"/>
                </a:cubicBezTo>
                <a:cubicBezTo>
                  <a:pt x="3673719" y="1444591"/>
                  <a:pt x="3646305" y="1438064"/>
                  <a:pt x="3629660" y="143969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Hide All Button"/>
          <p:cNvSpPr>
            <a:spLocks noChangeAspect="1"/>
          </p:cNvSpPr>
          <p:nvPr/>
        </p:nvSpPr>
        <p:spPr>
          <a:xfrm>
            <a:off x="11156138" y="1829968"/>
            <a:ext cx="900000" cy="758421"/>
          </a:xfrm>
          <a:custGeom>
            <a:avLst/>
            <a:gdLst>
              <a:gd name="connsiteX0" fmla="*/ 1697097 w 4594168"/>
              <a:gd name="connsiteY0" fmla="*/ 24 h 3871457"/>
              <a:gd name="connsiteX1" fmla="*/ 1754149 w 4594168"/>
              <a:gd name="connsiteY1" fmla="*/ 1143 h 3871457"/>
              <a:gd name="connsiteX2" fmla="*/ 1890394 w 4594168"/>
              <a:gd name="connsiteY2" fmla="*/ 10093 h 3871457"/>
              <a:gd name="connsiteX3" fmla="*/ 2044804 w 4594168"/>
              <a:gd name="connsiteY3" fmla="*/ 68267 h 3871457"/>
              <a:gd name="connsiteX4" fmla="*/ 2321834 w 4594168"/>
              <a:gd name="connsiteY4" fmla="*/ 180140 h 3871457"/>
              <a:gd name="connsiteX5" fmla="*/ 2585240 w 4594168"/>
              <a:gd name="connsiteY5" fmla="*/ 323337 h 3871457"/>
              <a:gd name="connsiteX6" fmla="*/ 2912958 w 4594168"/>
              <a:gd name="connsiteY6" fmla="*/ 473542 h 3871457"/>
              <a:gd name="connsiteX7" fmla="*/ 3288062 w 4594168"/>
              <a:gd name="connsiteY7" fmla="*/ 451277 h 3871457"/>
              <a:gd name="connsiteX8" fmla="*/ 3545664 w 4594168"/>
              <a:gd name="connsiteY8" fmla="*/ 486902 h 3871457"/>
              <a:gd name="connsiteX9" fmla="*/ 3735476 w 4594168"/>
              <a:gd name="connsiteY9" fmla="*/ 535885 h 3871457"/>
              <a:gd name="connsiteX10" fmla="*/ 4051829 w 4594168"/>
              <a:gd name="connsiteY10" fmla="*/ 682837 h 3871457"/>
              <a:gd name="connsiteX11" fmla="*/ 4350105 w 4594168"/>
              <a:gd name="connsiteY11" fmla="*/ 936664 h 3871457"/>
              <a:gd name="connsiteX12" fmla="*/ 4494724 w 4594168"/>
              <a:gd name="connsiteY12" fmla="*/ 1154865 h 3871457"/>
              <a:gd name="connsiteX13" fmla="*/ 4557993 w 4594168"/>
              <a:gd name="connsiteY13" fmla="*/ 1328536 h 3871457"/>
              <a:gd name="connsiteX14" fmla="*/ 4594148 w 4594168"/>
              <a:gd name="connsiteY14" fmla="*/ 1502207 h 3871457"/>
              <a:gd name="connsiteX15" fmla="*/ 4562513 w 4594168"/>
              <a:gd name="connsiteY15" fmla="*/ 1680331 h 3871457"/>
              <a:gd name="connsiteX16" fmla="*/ 4521840 w 4594168"/>
              <a:gd name="connsiteY16" fmla="*/ 1867360 h 3871457"/>
              <a:gd name="connsiteX17" fmla="*/ 4472126 w 4594168"/>
              <a:gd name="connsiteY17" fmla="*/ 1965329 h 3871457"/>
              <a:gd name="connsiteX18" fmla="*/ 4390778 w 4594168"/>
              <a:gd name="connsiteY18" fmla="*/ 2054391 h 3871457"/>
              <a:gd name="connsiteX19" fmla="*/ 4264238 w 4594168"/>
              <a:gd name="connsiteY19" fmla="*/ 2143452 h 3871457"/>
              <a:gd name="connsiteX20" fmla="*/ 4164812 w 4594168"/>
              <a:gd name="connsiteY20" fmla="*/ 2165718 h 3871457"/>
              <a:gd name="connsiteX21" fmla="*/ 4002116 w 4594168"/>
              <a:gd name="connsiteY21" fmla="*/ 2170170 h 3871457"/>
              <a:gd name="connsiteX22" fmla="*/ 3776150 w 4594168"/>
              <a:gd name="connsiteY22" fmla="*/ 2513059 h 3871457"/>
              <a:gd name="connsiteX23" fmla="*/ 3590857 w 4594168"/>
              <a:gd name="connsiteY23" fmla="*/ 2713448 h 3871457"/>
              <a:gd name="connsiteX24" fmla="*/ 3360371 w 4594168"/>
              <a:gd name="connsiteY24" fmla="*/ 2896025 h 3871457"/>
              <a:gd name="connsiteX25" fmla="*/ 3188637 w 4594168"/>
              <a:gd name="connsiteY25" fmla="*/ 3020711 h 3871457"/>
              <a:gd name="connsiteX26" fmla="*/ 3220272 w 4594168"/>
              <a:gd name="connsiteY26" fmla="*/ 3194381 h 3871457"/>
              <a:gd name="connsiteX27" fmla="*/ 3306139 w 4594168"/>
              <a:gd name="connsiteY27" fmla="*/ 3265631 h 3871457"/>
              <a:gd name="connsiteX28" fmla="*/ 3401046 w 4594168"/>
              <a:gd name="connsiteY28" fmla="*/ 3319068 h 3871457"/>
              <a:gd name="connsiteX29" fmla="*/ 3405565 w 4594168"/>
              <a:gd name="connsiteY29" fmla="*/ 3394771 h 3871457"/>
              <a:gd name="connsiteX30" fmla="*/ 3364891 w 4594168"/>
              <a:gd name="connsiteY30" fmla="*/ 3452662 h 3871457"/>
              <a:gd name="connsiteX31" fmla="*/ 3251907 w 4594168"/>
              <a:gd name="connsiteY31" fmla="*/ 3528364 h 3871457"/>
              <a:gd name="connsiteX32" fmla="*/ 3098251 w 4594168"/>
              <a:gd name="connsiteY32" fmla="*/ 3572895 h 3871457"/>
              <a:gd name="connsiteX33" fmla="*/ 2944593 w 4594168"/>
              <a:gd name="connsiteY33" fmla="*/ 3586254 h 3871457"/>
              <a:gd name="connsiteX34" fmla="*/ 2750262 w 4594168"/>
              <a:gd name="connsiteY34" fmla="*/ 3595160 h 3871457"/>
              <a:gd name="connsiteX35" fmla="*/ 2659876 w 4594168"/>
              <a:gd name="connsiteY35" fmla="*/ 3675316 h 3871457"/>
              <a:gd name="connsiteX36" fmla="*/ 2483622 w 4594168"/>
              <a:gd name="connsiteY36" fmla="*/ 3693128 h 3871457"/>
              <a:gd name="connsiteX37" fmla="*/ 2221501 w 4594168"/>
              <a:gd name="connsiteY37" fmla="*/ 3702034 h 3871457"/>
              <a:gd name="connsiteX38" fmla="*/ 1995535 w 4594168"/>
              <a:gd name="connsiteY38" fmla="*/ 3728753 h 3871457"/>
              <a:gd name="connsiteX39" fmla="*/ 1828319 w 4594168"/>
              <a:gd name="connsiteY39" fmla="*/ 3808909 h 3871457"/>
              <a:gd name="connsiteX40" fmla="*/ 1597834 w 4594168"/>
              <a:gd name="connsiteY40" fmla="*/ 3866799 h 3871457"/>
              <a:gd name="connsiteX41" fmla="*/ 1394464 w 4594168"/>
              <a:gd name="connsiteY41" fmla="*/ 3862346 h 3871457"/>
              <a:gd name="connsiteX42" fmla="*/ 1127823 w 4594168"/>
              <a:gd name="connsiteY42" fmla="*/ 3817815 h 3871457"/>
              <a:gd name="connsiteX43" fmla="*/ 924453 w 4594168"/>
              <a:gd name="connsiteY43" fmla="*/ 3728753 h 3871457"/>
              <a:gd name="connsiteX44" fmla="*/ 725603 w 4594168"/>
              <a:gd name="connsiteY44" fmla="*/ 3644145 h 3871457"/>
              <a:gd name="connsiteX45" fmla="*/ 513195 w 4594168"/>
              <a:gd name="connsiteY45" fmla="*/ 3506099 h 3871457"/>
              <a:gd name="connsiteX46" fmla="*/ 355018 w 4594168"/>
              <a:gd name="connsiteY46" fmla="*/ 3292350 h 3871457"/>
              <a:gd name="connsiteX47" fmla="*/ 178765 w 4594168"/>
              <a:gd name="connsiteY47" fmla="*/ 2962821 h 3871457"/>
              <a:gd name="connsiteX48" fmla="*/ 101935 w 4594168"/>
              <a:gd name="connsiteY48" fmla="*/ 2757979 h 3871457"/>
              <a:gd name="connsiteX49" fmla="*/ 38666 w 4594168"/>
              <a:gd name="connsiteY49" fmla="*/ 2588761 h 3871457"/>
              <a:gd name="connsiteX50" fmla="*/ 2511 w 4594168"/>
              <a:gd name="connsiteY50" fmla="*/ 2348295 h 3871457"/>
              <a:gd name="connsiteX51" fmla="*/ 7030 w 4594168"/>
              <a:gd name="connsiteY51" fmla="*/ 2187983 h 3871457"/>
              <a:gd name="connsiteX52" fmla="*/ 38666 w 4594168"/>
              <a:gd name="connsiteY52" fmla="*/ 2054391 h 3871457"/>
              <a:gd name="connsiteX53" fmla="*/ 69259 w 4594168"/>
              <a:gd name="connsiteY53" fmla="*/ 1956684 h 3871457"/>
              <a:gd name="connsiteX54" fmla="*/ 146464 w 4594168"/>
              <a:gd name="connsiteY54" fmla="*/ 1764262 h 3871457"/>
              <a:gd name="connsiteX55" fmla="*/ 337206 w 4594168"/>
              <a:gd name="connsiteY55" fmla="*/ 1491293 h 3871457"/>
              <a:gd name="connsiteX56" fmla="*/ 514325 w 4594168"/>
              <a:gd name="connsiteY56" fmla="*/ 1294396 h 3871457"/>
              <a:gd name="connsiteX57" fmla="*/ 677818 w 4594168"/>
              <a:gd name="connsiteY57" fmla="*/ 1164623 h 3871457"/>
              <a:gd name="connsiteX58" fmla="*/ 977343 w 4594168"/>
              <a:gd name="connsiteY58" fmla="*/ 946051 h 3871457"/>
              <a:gd name="connsiteX59" fmla="*/ 1016523 w 4594168"/>
              <a:gd name="connsiteY59" fmla="*/ 920084 h 3871457"/>
              <a:gd name="connsiteX60" fmla="*/ 996538 w 4594168"/>
              <a:gd name="connsiteY60" fmla="*/ 906686 h 3871457"/>
              <a:gd name="connsiteX61" fmla="*/ 945766 w 4594168"/>
              <a:gd name="connsiteY61" fmla="*/ 820054 h 3871457"/>
              <a:gd name="connsiteX62" fmla="*/ 1000263 w 4594168"/>
              <a:gd name="connsiteY62" fmla="*/ 681332 h 3871457"/>
              <a:gd name="connsiteX63" fmla="*/ 1245503 w 4594168"/>
              <a:gd name="connsiteY63" fmla="*/ 600782 h 3871457"/>
              <a:gd name="connsiteX64" fmla="*/ 1517992 w 4594168"/>
              <a:gd name="connsiteY64" fmla="*/ 618683 h 3871457"/>
              <a:gd name="connsiteX65" fmla="*/ 1766319 w 4594168"/>
              <a:gd name="connsiteY65" fmla="*/ 618473 h 3871457"/>
              <a:gd name="connsiteX66" fmla="*/ 1773674 w 4594168"/>
              <a:gd name="connsiteY66" fmla="*/ 623998 h 3871457"/>
              <a:gd name="connsiteX67" fmla="*/ 1830113 w 4594168"/>
              <a:gd name="connsiteY67" fmla="*/ 613159 h 3871457"/>
              <a:gd name="connsiteX68" fmla="*/ 2072053 w 4594168"/>
              <a:gd name="connsiteY68" fmla="*/ 573933 h 3871457"/>
              <a:gd name="connsiteX69" fmla="*/ 1972140 w 4594168"/>
              <a:gd name="connsiteY69" fmla="*/ 515760 h 3871457"/>
              <a:gd name="connsiteX70" fmla="*/ 1572490 w 4594168"/>
              <a:gd name="connsiteY70" fmla="*/ 332287 h 3871457"/>
              <a:gd name="connsiteX71" fmla="*/ 1458952 w 4594168"/>
              <a:gd name="connsiteY71" fmla="*/ 265164 h 3871457"/>
              <a:gd name="connsiteX72" fmla="*/ 1445328 w 4594168"/>
              <a:gd name="connsiteY72" fmla="*/ 184614 h 3871457"/>
              <a:gd name="connsiteX73" fmla="*/ 1463495 w 4594168"/>
              <a:gd name="connsiteY73" fmla="*/ 99592 h 3871457"/>
              <a:gd name="connsiteX74" fmla="*/ 1508909 w 4594168"/>
              <a:gd name="connsiteY74" fmla="*/ 50367 h 3871457"/>
              <a:gd name="connsiteX75" fmla="*/ 1640613 w 4594168"/>
              <a:gd name="connsiteY75" fmla="*/ 5618 h 3871457"/>
              <a:gd name="connsiteX76" fmla="*/ 1697097 w 4594168"/>
              <a:gd name="connsiteY76" fmla="*/ 24 h 3871457"/>
              <a:gd name="connsiteX77" fmla="*/ 3629660 w 4594168"/>
              <a:gd name="connsiteY77" fmla="*/ 1439696 h 3871457"/>
              <a:gd name="connsiteX78" fmla="*/ 3618019 w 4594168"/>
              <a:gd name="connsiteY78" fmla="*/ 1444591 h 3871457"/>
              <a:gd name="connsiteX79" fmla="*/ 3631944 w 4594168"/>
              <a:gd name="connsiteY79" fmla="*/ 1514216 h 3871457"/>
              <a:gd name="connsiteX80" fmla="*/ 3655152 w 4594168"/>
              <a:gd name="connsiteY80" fmla="*/ 1583840 h 3871457"/>
              <a:gd name="connsiteX81" fmla="*/ 3706210 w 4594168"/>
              <a:gd name="connsiteY81" fmla="*/ 1620973 h 3871457"/>
              <a:gd name="connsiteX82" fmla="*/ 3752627 w 4594168"/>
              <a:gd name="connsiteY82" fmla="*/ 1644181 h 3871457"/>
              <a:gd name="connsiteX83" fmla="*/ 3812968 w 4594168"/>
              <a:gd name="connsiteY83" fmla="*/ 1644181 h 3871457"/>
              <a:gd name="connsiteX84" fmla="*/ 3877950 w 4594168"/>
              <a:gd name="connsiteY84" fmla="*/ 1634898 h 3871457"/>
              <a:gd name="connsiteX85" fmla="*/ 3956858 w 4594168"/>
              <a:gd name="connsiteY85" fmla="*/ 1588482 h 3871457"/>
              <a:gd name="connsiteX86" fmla="*/ 3938292 w 4594168"/>
              <a:gd name="connsiteY86" fmla="*/ 1542065 h 3871457"/>
              <a:gd name="connsiteX87" fmla="*/ 3910442 w 4594168"/>
              <a:gd name="connsiteY87" fmla="*/ 1518857 h 3871457"/>
              <a:gd name="connsiteX88" fmla="*/ 3873309 w 4594168"/>
              <a:gd name="connsiteY88" fmla="*/ 1481724 h 3871457"/>
              <a:gd name="connsiteX89" fmla="*/ 3803684 w 4594168"/>
              <a:gd name="connsiteY89" fmla="*/ 1453874 h 3871457"/>
              <a:gd name="connsiteX90" fmla="*/ 3738702 w 4594168"/>
              <a:gd name="connsiteY90" fmla="*/ 1444591 h 3871457"/>
              <a:gd name="connsiteX91" fmla="*/ 3673719 w 4594168"/>
              <a:gd name="connsiteY91" fmla="*/ 1444591 h 3871457"/>
              <a:gd name="connsiteX92" fmla="*/ 3629660 w 4594168"/>
              <a:gd name="connsiteY92" fmla="*/ 1439696 h 3871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4594168" h="3871457">
                <a:moveTo>
                  <a:pt x="1697097" y="24"/>
                </a:moveTo>
                <a:cubicBezTo>
                  <a:pt x="1715168" y="-163"/>
                  <a:pt x="1733334" y="770"/>
                  <a:pt x="1754149" y="1143"/>
                </a:cubicBezTo>
                <a:cubicBezTo>
                  <a:pt x="1795779" y="1889"/>
                  <a:pt x="1841951" y="-1094"/>
                  <a:pt x="1890394" y="10093"/>
                </a:cubicBezTo>
                <a:cubicBezTo>
                  <a:pt x="1938836" y="21281"/>
                  <a:pt x="1972898" y="39926"/>
                  <a:pt x="2044804" y="68267"/>
                </a:cubicBezTo>
                <a:cubicBezTo>
                  <a:pt x="2116710" y="96608"/>
                  <a:pt x="2231761" y="137629"/>
                  <a:pt x="2321834" y="180140"/>
                </a:cubicBezTo>
                <a:cubicBezTo>
                  <a:pt x="2411907" y="222651"/>
                  <a:pt x="2486720" y="274436"/>
                  <a:pt x="2585240" y="323337"/>
                </a:cubicBezTo>
                <a:cubicBezTo>
                  <a:pt x="2683761" y="372238"/>
                  <a:pt x="2795821" y="452218"/>
                  <a:pt x="2912958" y="473542"/>
                </a:cubicBezTo>
                <a:cubicBezTo>
                  <a:pt x="3030095" y="494865"/>
                  <a:pt x="3182611" y="449050"/>
                  <a:pt x="3288062" y="451277"/>
                </a:cubicBezTo>
                <a:cubicBezTo>
                  <a:pt x="3393513" y="453503"/>
                  <a:pt x="3471095" y="472800"/>
                  <a:pt x="3545664" y="486902"/>
                </a:cubicBezTo>
                <a:cubicBezTo>
                  <a:pt x="3620233" y="501003"/>
                  <a:pt x="3651116" y="503229"/>
                  <a:pt x="3735476" y="535885"/>
                </a:cubicBezTo>
                <a:cubicBezTo>
                  <a:pt x="3819837" y="568541"/>
                  <a:pt x="3949391" y="616041"/>
                  <a:pt x="4051829" y="682837"/>
                </a:cubicBezTo>
                <a:cubicBezTo>
                  <a:pt x="4154267" y="749633"/>
                  <a:pt x="4276289" y="857992"/>
                  <a:pt x="4350105" y="936664"/>
                </a:cubicBezTo>
                <a:cubicBezTo>
                  <a:pt x="4423921" y="1015335"/>
                  <a:pt x="4460075" y="1089554"/>
                  <a:pt x="4494724" y="1154865"/>
                </a:cubicBezTo>
                <a:cubicBezTo>
                  <a:pt x="4529372" y="1220177"/>
                  <a:pt x="4541423" y="1270646"/>
                  <a:pt x="4557993" y="1328536"/>
                </a:cubicBezTo>
                <a:cubicBezTo>
                  <a:pt x="4574564" y="1386426"/>
                  <a:pt x="4593395" y="1443574"/>
                  <a:pt x="4594148" y="1502207"/>
                </a:cubicBezTo>
                <a:cubicBezTo>
                  <a:pt x="4594901" y="1560839"/>
                  <a:pt x="4574565" y="1619472"/>
                  <a:pt x="4562513" y="1680331"/>
                </a:cubicBezTo>
                <a:cubicBezTo>
                  <a:pt x="4550462" y="1741190"/>
                  <a:pt x="4536904" y="1819861"/>
                  <a:pt x="4521840" y="1867360"/>
                </a:cubicBezTo>
                <a:cubicBezTo>
                  <a:pt x="4506775" y="1914859"/>
                  <a:pt x="4493970" y="1934156"/>
                  <a:pt x="4472126" y="1965329"/>
                </a:cubicBezTo>
                <a:cubicBezTo>
                  <a:pt x="4450283" y="1996500"/>
                  <a:pt x="4425426" y="2024704"/>
                  <a:pt x="4390778" y="2054391"/>
                </a:cubicBezTo>
                <a:cubicBezTo>
                  <a:pt x="4356130" y="2084077"/>
                  <a:pt x="4301899" y="2124897"/>
                  <a:pt x="4264238" y="2143452"/>
                </a:cubicBezTo>
                <a:cubicBezTo>
                  <a:pt x="4226576" y="2162006"/>
                  <a:pt x="4208499" y="2161265"/>
                  <a:pt x="4164812" y="2165718"/>
                </a:cubicBezTo>
                <a:cubicBezTo>
                  <a:pt x="4121125" y="2170170"/>
                  <a:pt x="4066893" y="2112280"/>
                  <a:pt x="4002116" y="2170170"/>
                </a:cubicBezTo>
                <a:cubicBezTo>
                  <a:pt x="3937338" y="2228060"/>
                  <a:pt x="3844693" y="2422512"/>
                  <a:pt x="3776150" y="2513059"/>
                </a:cubicBezTo>
                <a:cubicBezTo>
                  <a:pt x="3707606" y="2603606"/>
                  <a:pt x="3660153" y="2649620"/>
                  <a:pt x="3590857" y="2713448"/>
                </a:cubicBezTo>
                <a:cubicBezTo>
                  <a:pt x="3521561" y="2777276"/>
                  <a:pt x="3427408" y="2844815"/>
                  <a:pt x="3360371" y="2896025"/>
                </a:cubicBezTo>
                <a:cubicBezTo>
                  <a:pt x="3293335" y="2947236"/>
                  <a:pt x="3211987" y="2970984"/>
                  <a:pt x="3188637" y="3020711"/>
                </a:cubicBezTo>
                <a:cubicBezTo>
                  <a:pt x="3165287" y="3070437"/>
                  <a:pt x="3200688" y="3153561"/>
                  <a:pt x="3220272" y="3194381"/>
                </a:cubicBezTo>
                <a:cubicBezTo>
                  <a:pt x="3239856" y="3235202"/>
                  <a:pt x="3276011" y="3244850"/>
                  <a:pt x="3306139" y="3265631"/>
                </a:cubicBezTo>
                <a:cubicBezTo>
                  <a:pt x="3336268" y="3286413"/>
                  <a:pt x="3384475" y="3297545"/>
                  <a:pt x="3401046" y="3319068"/>
                </a:cubicBezTo>
                <a:cubicBezTo>
                  <a:pt x="3417617" y="3340592"/>
                  <a:pt x="3411590" y="3372506"/>
                  <a:pt x="3405565" y="3394771"/>
                </a:cubicBezTo>
                <a:cubicBezTo>
                  <a:pt x="3399539" y="3417036"/>
                  <a:pt x="3390501" y="3430397"/>
                  <a:pt x="3364891" y="3452662"/>
                </a:cubicBezTo>
                <a:cubicBezTo>
                  <a:pt x="3339282" y="3474927"/>
                  <a:pt x="3296348" y="3508325"/>
                  <a:pt x="3251907" y="3528364"/>
                </a:cubicBezTo>
                <a:cubicBezTo>
                  <a:pt x="3207467" y="3548403"/>
                  <a:pt x="3149469" y="3563247"/>
                  <a:pt x="3098251" y="3572895"/>
                </a:cubicBezTo>
                <a:cubicBezTo>
                  <a:pt x="3047032" y="3582543"/>
                  <a:pt x="3002591" y="3582543"/>
                  <a:pt x="2944593" y="3586254"/>
                </a:cubicBezTo>
                <a:cubicBezTo>
                  <a:pt x="2886595" y="3589965"/>
                  <a:pt x="2797715" y="3580317"/>
                  <a:pt x="2750262" y="3595160"/>
                </a:cubicBezTo>
                <a:cubicBezTo>
                  <a:pt x="2702809" y="3610003"/>
                  <a:pt x="2704316" y="3658988"/>
                  <a:pt x="2659876" y="3675316"/>
                </a:cubicBezTo>
                <a:cubicBezTo>
                  <a:pt x="2615436" y="3691644"/>
                  <a:pt x="2556685" y="3688676"/>
                  <a:pt x="2483622" y="3693128"/>
                </a:cubicBezTo>
                <a:cubicBezTo>
                  <a:pt x="2410560" y="3697581"/>
                  <a:pt x="2302849" y="3696097"/>
                  <a:pt x="2221501" y="3702034"/>
                </a:cubicBezTo>
                <a:cubicBezTo>
                  <a:pt x="2140152" y="3707972"/>
                  <a:pt x="2061065" y="3710941"/>
                  <a:pt x="1995535" y="3728753"/>
                </a:cubicBezTo>
                <a:cubicBezTo>
                  <a:pt x="1930004" y="3746566"/>
                  <a:pt x="1894602" y="3785901"/>
                  <a:pt x="1828319" y="3808909"/>
                </a:cubicBezTo>
                <a:cubicBezTo>
                  <a:pt x="1762036" y="3831917"/>
                  <a:pt x="1670143" y="3857893"/>
                  <a:pt x="1597834" y="3866799"/>
                </a:cubicBezTo>
                <a:cubicBezTo>
                  <a:pt x="1525524" y="3875705"/>
                  <a:pt x="1472799" y="3870510"/>
                  <a:pt x="1394464" y="3862346"/>
                </a:cubicBezTo>
                <a:cubicBezTo>
                  <a:pt x="1316129" y="3854183"/>
                  <a:pt x="1206158" y="3840080"/>
                  <a:pt x="1127823" y="3817815"/>
                </a:cubicBezTo>
                <a:cubicBezTo>
                  <a:pt x="1049488" y="3795550"/>
                  <a:pt x="991490" y="3757698"/>
                  <a:pt x="924453" y="3728753"/>
                </a:cubicBezTo>
                <a:cubicBezTo>
                  <a:pt x="924453" y="3728753"/>
                  <a:pt x="794147" y="3681254"/>
                  <a:pt x="725603" y="3644145"/>
                </a:cubicBezTo>
                <a:cubicBezTo>
                  <a:pt x="657060" y="3607035"/>
                  <a:pt x="574959" y="3564731"/>
                  <a:pt x="513195" y="3506099"/>
                </a:cubicBezTo>
                <a:cubicBezTo>
                  <a:pt x="451431" y="3447466"/>
                  <a:pt x="410757" y="3382896"/>
                  <a:pt x="355018" y="3292350"/>
                </a:cubicBezTo>
                <a:cubicBezTo>
                  <a:pt x="299280" y="3201803"/>
                  <a:pt x="220945" y="3051883"/>
                  <a:pt x="178765" y="2962821"/>
                </a:cubicBezTo>
                <a:cubicBezTo>
                  <a:pt x="136584" y="2873759"/>
                  <a:pt x="125285" y="2820323"/>
                  <a:pt x="101935" y="2757979"/>
                </a:cubicBezTo>
                <a:cubicBezTo>
                  <a:pt x="101935" y="2757979"/>
                  <a:pt x="55236" y="2657042"/>
                  <a:pt x="38666" y="2588761"/>
                </a:cubicBezTo>
                <a:cubicBezTo>
                  <a:pt x="22095" y="2520481"/>
                  <a:pt x="7783" y="2415091"/>
                  <a:pt x="2511" y="2348295"/>
                </a:cubicBezTo>
                <a:cubicBezTo>
                  <a:pt x="-2762" y="2281498"/>
                  <a:pt x="1004" y="2236966"/>
                  <a:pt x="7030" y="2187983"/>
                </a:cubicBezTo>
                <a:cubicBezTo>
                  <a:pt x="13055" y="2138999"/>
                  <a:pt x="28295" y="2092941"/>
                  <a:pt x="38666" y="2054391"/>
                </a:cubicBezTo>
                <a:cubicBezTo>
                  <a:pt x="49037" y="2015841"/>
                  <a:pt x="51850" y="2002925"/>
                  <a:pt x="69259" y="1956684"/>
                </a:cubicBezTo>
                <a:cubicBezTo>
                  <a:pt x="86668" y="1910443"/>
                  <a:pt x="101807" y="1841828"/>
                  <a:pt x="146464" y="1764262"/>
                </a:cubicBezTo>
                <a:cubicBezTo>
                  <a:pt x="191121" y="1686697"/>
                  <a:pt x="275896" y="1569604"/>
                  <a:pt x="337206" y="1491293"/>
                </a:cubicBezTo>
                <a:cubicBezTo>
                  <a:pt x="398517" y="1412982"/>
                  <a:pt x="457556" y="1348840"/>
                  <a:pt x="514325" y="1294396"/>
                </a:cubicBezTo>
                <a:cubicBezTo>
                  <a:pt x="571093" y="1239951"/>
                  <a:pt x="584718" y="1233238"/>
                  <a:pt x="677818" y="1164623"/>
                </a:cubicBezTo>
                <a:cubicBezTo>
                  <a:pt x="747643" y="1113162"/>
                  <a:pt x="872392" y="1018909"/>
                  <a:pt x="977343" y="946051"/>
                </a:cubicBezTo>
                <a:lnTo>
                  <a:pt x="1016523" y="920084"/>
                </a:lnTo>
                <a:lnTo>
                  <a:pt x="996538" y="906686"/>
                </a:lnTo>
                <a:cubicBezTo>
                  <a:pt x="968332" y="882843"/>
                  <a:pt x="949172" y="850819"/>
                  <a:pt x="945766" y="820054"/>
                </a:cubicBezTo>
                <a:cubicBezTo>
                  <a:pt x="941225" y="779034"/>
                  <a:pt x="950307" y="717877"/>
                  <a:pt x="1000263" y="681332"/>
                </a:cubicBezTo>
                <a:cubicBezTo>
                  <a:pt x="1050220" y="644786"/>
                  <a:pt x="1159215" y="611224"/>
                  <a:pt x="1245503" y="600782"/>
                </a:cubicBezTo>
                <a:cubicBezTo>
                  <a:pt x="1331792" y="590341"/>
                  <a:pt x="1430190" y="611224"/>
                  <a:pt x="1517992" y="618683"/>
                </a:cubicBezTo>
                <a:cubicBezTo>
                  <a:pt x="1583844" y="624276"/>
                  <a:pt x="1722501" y="604699"/>
                  <a:pt x="1766319" y="618473"/>
                </a:cubicBezTo>
                <a:lnTo>
                  <a:pt x="1773674" y="623998"/>
                </a:lnTo>
                <a:lnTo>
                  <a:pt x="1830113" y="613159"/>
                </a:lnTo>
                <a:cubicBezTo>
                  <a:pt x="1933538" y="597147"/>
                  <a:pt x="2041966" y="588476"/>
                  <a:pt x="2072053" y="573933"/>
                </a:cubicBezTo>
                <a:cubicBezTo>
                  <a:pt x="2112169" y="554542"/>
                  <a:pt x="2055400" y="556034"/>
                  <a:pt x="1972140" y="515760"/>
                </a:cubicBezTo>
                <a:cubicBezTo>
                  <a:pt x="1888880" y="475486"/>
                  <a:pt x="1658021" y="374053"/>
                  <a:pt x="1572490" y="332287"/>
                </a:cubicBezTo>
                <a:cubicBezTo>
                  <a:pt x="1486958" y="290522"/>
                  <a:pt x="1480146" y="289776"/>
                  <a:pt x="1458952" y="265164"/>
                </a:cubicBezTo>
                <a:cubicBezTo>
                  <a:pt x="1437758" y="240552"/>
                  <a:pt x="1444571" y="212210"/>
                  <a:pt x="1445328" y="184614"/>
                </a:cubicBezTo>
                <a:cubicBezTo>
                  <a:pt x="1446085" y="157019"/>
                  <a:pt x="1452898" y="121967"/>
                  <a:pt x="1463495" y="99592"/>
                </a:cubicBezTo>
                <a:cubicBezTo>
                  <a:pt x="1474092" y="77217"/>
                  <a:pt x="1479389" y="66029"/>
                  <a:pt x="1508909" y="50367"/>
                </a:cubicBezTo>
                <a:cubicBezTo>
                  <a:pt x="1538428" y="34705"/>
                  <a:pt x="1599739" y="13822"/>
                  <a:pt x="1640613" y="5618"/>
                </a:cubicBezTo>
                <a:cubicBezTo>
                  <a:pt x="1661050" y="1516"/>
                  <a:pt x="1679026" y="211"/>
                  <a:pt x="1697097" y="24"/>
                </a:cubicBezTo>
                <a:close/>
                <a:moveTo>
                  <a:pt x="3629660" y="1439696"/>
                </a:moveTo>
                <a:cubicBezTo>
                  <a:pt x="3624112" y="1440240"/>
                  <a:pt x="3619760" y="1441690"/>
                  <a:pt x="3618019" y="1444591"/>
                </a:cubicBezTo>
                <a:cubicBezTo>
                  <a:pt x="3611056" y="1456195"/>
                  <a:pt x="3628076" y="1497970"/>
                  <a:pt x="3631944" y="1514216"/>
                </a:cubicBezTo>
                <a:cubicBezTo>
                  <a:pt x="3635812" y="1530462"/>
                  <a:pt x="3642774" y="1566047"/>
                  <a:pt x="3655152" y="1583840"/>
                </a:cubicBezTo>
                <a:cubicBezTo>
                  <a:pt x="3667530" y="1601633"/>
                  <a:pt x="3689964" y="1610916"/>
                  <a:pt x="3706210" y="1620973"/>
                </a:cubicBezTo>
                <a:cubicBezTo>
                  <a:pt x="3722456" y="1631030"/>
                  <a:pt x="3734834" y="1640313"/>
                  <a:pt x="3752627" y="1644181"/>
                </a:cubicBezTo>
                <a:cubicBezTo>
                  <a:pt x="3770420" y="1648049"/>
                  <a:pt x="3792081" y="1645728"/>
                  <a:pt x="3812968" y="1644181"/>
                </a:cubicBezTo>
                <a:cubicBezTo>
                  <a:pt x="3833855" y="1642634"/>
                  <a:pt x="3853968" y="1644181"/>
                  <a:pt x="3877950" y="1634898"/>
                </a:cubicBezTo>
                <a:cubicBezTo>
                  <a:pt x="3901932" y="1625615"/>
                  <a:pt x="3946801" y="1603954"/>
                  <a:pt x="3956858" y="1588482"/>
                </a:cubicBezTo>
                <a:cubicBezTo>
                  <a:pt x="3966915" y="1573010"/>
                  <a:pt x="3946028" y="1553669"/>
                  <a:pt x="3938292" y="1542065"/>
                </a:cubicBezTo>
                <a:cubicBezTo>
                  <a:pt x="3930556" y="1530461"/>
                  <a:pt x="3921272" y="1528914"/>
                  <a:pt x="3910442" y="1518857"/>
                </a:cubicBezTo>
                <a:cubicBezTo>
                  <a:pt x="3899612" y="1508800"/>
                  <a:pt x="3891102" y="1492555"/>
                  <a:pt x="3873309" y="1481724"/>
                </a:cubicBezTo>
                <a:cubicBezTo>
                  <a:pt x="3855516" y="1470894"/>
                  <a:pt x="3826119" y="1460063"/>
                  <a:pt x="3803684" y="1453874"/>
                </a:cubicBezTo>
                <a:cubicBezTo>
                  <a:pt x="3781249" y="1447685"/>
                  <a:pt x="3760363" y="1446138"/>
                  <a:pt x="3738702" y="1444591"/>
                </a:cubicBezTo>
                <a:cubicBezTo>
                  <a:pt x="3717041" y="1443044"/>
                  <a:pt x="3693833" y="1444591"/>
                  <a:pt x="3673719" y="1444591"/>
                </a:cubicBezTo>
                <a:cubicBezTo>
                  <a:pt x="3673719" y="1444591"/>
                  <a:pt x="3646305" y="1438064"/>
                  <a:pt x="3629660" y="1439696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Hide</a:t>
            </a:r>
          </a:p>
          <a:p>
            <a:pPr algn="ctr"/>
            <a:r>
              <a:rPr lang="en-GB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endParaRPr lang="en-GB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Show All Button"/>
          <p:cNvSpPr>
            <a:spLocks noChangeAspect="1"/>
          </p:cNvSpPr>
          <p:nvPr/>
        </p:nvSpPr>
        <p:spPr>
          <a:xfrm>
            <a:off x="11156138" y="4166762"/>
            <a:ext cx="900000" cy="758421"/>
          </a:xfrm>
          <a:custGeom>
            <a:avLst/>
            <a:gdLst>
              <a:gd name="connsiteX0" fmla="*/ 1697097 w 4594168"/>
              <a:gd name="connsiteY0" fmla="*/ 24 h 3871457"/>
              <a:gd name="connsiteX1" fmla="*/ 1754149 w 4594168"/>
              <a:gd name="connsiteY1" fmla="*/ 1143 h 3871457"/>
              <a:gd name="connsiteX2" fmla="*/ 1890394 w 4594168"/>
              <a:gd name="connsiteY2" fmla="*/ 10093 h 3871457"/>
              <a:gd name="connsiteX3" fmla="*/ 2044804 w 4594168"/>
              <a:gd name="connsiteY3" fmla="*/ 68267 h 3871457"/>
              <a:gd name="connsiteX4" fmla="*/ 2321834 w 4594168"/>
              <a:gd name="connsiteY4" fmla="*/ 180140 h 3871457"/>
              <a:gd name="connsiteX5" fmla="*/ 2585240 w 4594168"/>
              <a:gd name="connsiteY5" fmla="*/ 323337 h 3871457"/>
              <a:gd name="connsiteX6" fmla="*/ 2912958 w 4594168"/>
              <a:gd name="connsiteY6" fmla="*/ 473542 h 3871457"/>
              <a:gd name="connsiteX7" fmla="*/ 3288062 w 4594168"/>
              <a:gd name="connsiteY7" fmla="*/ 451277 h 3871457"/>
              <a:gd name="connsiteX8" fmla="*/ 3545664 w 4594168"/>
              <a:gd name="connsiteY8" fmla="*/ 486902 h 3871457"/>
              <a:gd name="connsiteX9" fmla="*/ 3735476 w 4594168"/>
              <a:gd name="connsiteY9" fmla="*/ 535885 h 3871457"/>
              <a:gd name="connsiteX10" fmla="*/ 4051829 w 4594168"/>
              <a:gd name="connsiteY10" fmla="*/ 682837 h 3871457"/>
              <a:gd name="connsiteX11" fmla="*/ 4350105 w 4594168"/>
              <a:gd name="connsiteY11" fmla="*/ 936664 h 3871457"/>
              <a:gd name="connsiteX12" fmla="*/ 4494724 w 4594168"/>
              <a:gd name="connsiteY12" fmla="*/ 1154865 h 3871457"/>
              <a:gd name="connsiteX13" fmla="*/ 4557993 w 4594168"/>
              <a:gd name="connsiteY13" fmla="*/ 1328536 h 3871457"/>
              <a:gd name="connsiteX14" fmla="*/ 4594148 w 4594168"/>
              <a:gd name="connsiteY14" fmla="*/ 1502207 h 3871457"/>
              <a:gd name="connsiteX15" fmla="*/ 4562513 w 4594168"/>
              <a:gd name="connsiteY15" fmla="*/ 1680331 h 3871457"/>
              <a:gd name="connsiteX16" fmla="*/ 4521840 w 4594168"/>
              <a:gd name="connsiteY16" fmla="*/ 1867360 h 3871457"/>
              <a:gd name="connsiteX17" fmla="*/ 4472126 w 4594168"/>
              <a:gd name="connsiteY17" fmla="*/ 1965329 h 3871457"/>
              <a:gd name="connsiteX18" fmla="*/ 4390778 w 4594168"/>
              <a:gd name="connsiteY18" fmla="*/ 2054391 h 3871457"/>
              <a:gd name="connsiteX19" fmla="*/ 4264238 w 4594168"/>
              <a:gd name="connsiteY19" fmla="*/ 2143452 h 3871457"/>
              <a:gd name="connsiteX20" fmla="*/ 4164812 w 4594168"/>
              <a:gd name="connsiteY20" fmla="*/ 2165718 h 3871457"/>
              <a:gd name="connsiteX21" fmla="*/ 4002116 w 4594168"/>
              <a:gd name="connsiteY21" fmla="*/ 2170170 h 3871457"/>
              <a:gd name="connsiteX22" fmla="*/ 3776150 w 4594168"/>
              <a:gd name="connsiteY22" fmla="*/ 2513059 h 3871457"/>
              <a:gd name="connsiteX23" fmla="*/ 3590857 w 4594168"/>
              <a:gd name="connsiteY23" fmla="*/ 2713448 h 3871457"/>
              <a:gd name="connsiteX24" fmla="*/ 3360371 w 4594168"/>
              <a:gd name="connsiteY24" fmla="*/ 2896025 h 3871457"/>
              <a:gd name="connsiteX25" fmla="*/ 3188637 w 4594168"/>
              <a:gd name="connsiteY25" fmla="*/ 3020711 h 3871457"/>
              <a:gd name="connsiteX26" fmla="*/ 3220272 w 4594168"/>
              <a:gd name="connsiteY26" fmla="*/ 3194381 h 3871457"/>
              <a:gd name="connsiteX27" fmla="*/ 3306139 w 4594168"/>
              <a:gd name="connsiteY27" fmla="*/ 3265631 h 3871457"/>
              <a:gd name="connsiteX28" fmla="*/ 3401046 w 4594168"/>
              <a:gd name="connsiteY28" fmla="*/ 3319068 h 3871457"/>
              <a:gd name="connsiteX29" fmla="*/ 3405565 w 4594168"/>
              <a:gd name="connsiteY29" fmla="*/ 3394771 h 3871457"/>
              <a:gd name="connsiteX30" fmla="*/ 3364891 w 4594168"/>
              <a:gd name="connsiteY30" fmla="*/ 3452662 h 3871457"/>
              <a:gd name="connsiteX31" fmla="*/ 3251907 w 4594168"/>
              <a:gd name="connsiteY31" fmla="*/ 3528364 h 3871457"/>
              <a:gd name="connsiteX32" fmla="*/ 3098251 w 4594168"/>
              <a:gd name="connsiteY32" fmla="*/ 3572895 h 3871457"/>
              <a:gd name="connsiteX33" fmla="*/ 2944593 w 4594168"/>
              <a:gd name="connsiteY33" fmla="*/ 3586254 h 3871457"/>
              <a:gd name="connsiteX34" fmla="*/ 2750262 w 4594168"/>
              <a:gd name="connsiteY34" fmla="*/ 3595160 h 3871457"/>
              <a:gd name="connsiteX35" fmla="*/ 2659876 w 4594168"/>
              <a:gd name="connsiteY35" fmla="*/ 3675316 h 3871457"/>
              <a:gd name="connsiteX36" fmla="*/ 2483622 w 4594168"/>
              <a:gd name="connsiteY36" fmla="*/ 3693128 h 3871457"/>
              <a:gd name="connsiteX37" fmla="*/ 2221501 w 4594168"/>
              <a:gd name="connsiteY37" fmla="*/ 3702034 h 3871457"/>
              <a:gd name="connsiteX38" fmla="*/ 1995535 w 4594168"/>
              <a:gd name="connsiteY38" fmla="*/ 3728753 h 3871457"/>
              <a:gd name="connsiteX39" fmla="*/ 1828319 w 4594168"/>
              <a:gd name="connsiteY39" fmla="*/ 3808909 h 3871457"/>
              <a:gd name="connsiteX40" fmla="*/ 1597834 w 4594168"/>
              <a:gd name="connsiteY40" fmla="*/ 3866799 h 3871457"/>
              <a:gd name="connsiteX41" fmla="*/ 1394464 w 4594168"/>
              <a:gd name="connsiteY41" fmla="*/ 3862346 h 3871457"/>
              <a:gd name="connsiteX42" fmla="*/ 1127823 w 4594168"/>
              <a:gd name="connsiteY42" fmla="*/ 3817815 h 3871457"/>
              <a:gd name="connsiteX43" fmla="*/ 924453 w 4594168"/>
              <a:gd name="connsiteY43" fmla="*/ 3728753 h 3871457"/>
              <a:gd name="connsiteX44" fmla="*/ 725603 w 4594168"/>
              <a:gd name="connsiteY44" fmla="*/ 3644145 h 3871457"/>
              <a:gd name="connsiteX45" fmla="*/ 513195 w 4594168"/>
              <a:gd name="connsiteY45" fmla="*/ 3506099 h 3871457"/>
              <a:gd name="connsiteX46" fmla="*/ 355018 w 4594168"/>
              <a:gd name="connsiteY46" fmla="*/ 3292350 h 3871457"/>
              <a:gd name="connsiteX47" fmla="*/ 178765 w 4594168"/>
              <a:gd name="connsiteY47" fmla="*/ 2962821 h 3871457"/>
              <a:gd name="connsiteX48" fmla="*/ 101935 w 4594168"/>
              <a:gd name="connsiteY48" fmla="*/ 2757979 h 3871457"/>
              <a:gd name="connsiteX49" fmla="*/ 38666 w 4594168"/>
              <a:gd name="connsiteY49" fmla="*/ 2588761 h 3871457"/>
              <a:gd name="connsiteX50" fmla="*/ 2511 w 4594168"/>
              <a:gd name="connsiteY50" fmla="*/ 2348295 h 3871457"/>
              <a:gd name="connsiteX51" fmla="*/ 7030 w 4594168"/>
              <a:gd name="connsiteY51" fmla="*/ 2187983 h 3871457"/>
              <a:gd name="connsiteX52" fmla="*/ 38666 w 4594168"/>
              <a:gd name="connsiteY52" fmla="*/ 2054391 h 3871457"/>
              <a:gd name="connsiteX53" fmla="*/ 69259 w 4594168"/>
              <a:gd name="connsiteY53" fmla="*/ 1956684 h 3871457"/>
              <a:gd name="connsiteX54" fmla="*/ 146464 w 4594168"/>
              <a:gd name="connsiteY54" fmla="*/ 1764262 h 3871457"/>
              <a:gd name="connsiteX55" fmla="*/ 337206 w 4594168"/>
              <a:gd name="connsiteY55" fmla="*/ 1491293 h 3871457"/>
              <a:gd name="connsiteX56" fmla="*/ 514325 w 4594168"/>
              <a:gd name="connsiteY56" fmla="*/ 1294396 h 3871457"/>
              <a:gd name="connsiteX57" fmla="*/ 677818 w 4594168"/>
              <a:gd name="connsiteY57" fmla="*/ 1164623 h 3871457"/>
              <a:gd name="connsiteX58" fmla="*/ 977343 w 4594168"/>
              <a:gd name="connsiteY58" fmla="*/ 946051 h 3871457"/>
              <a:gd name="connsiteX59" fmla="*/ 1016523 w 4594168"/>
              <a:gd name="connsiteY59" fmla="*/ 920084 h 3871457"/>
              <a:gd name="connsiteX60" fmla="*/ 996538 w 4594168"/>
              <a:gd name="connsiteY60" fmla="*/ 906686 h 3871457"/>
              <a:gd name="connsiteX61" fmla="*/ 945766 w 4594168"/>
              <a:gd name="connsiteY61" fmla="*/ 820054 h 3871457"/>
              <a:gd name="connsiteX62" fmla="*/ 1000263 w 4594168"/>
              <a:gd name="connsiteY62" fmla="*/ 681332 h 3871457"/>
              <a:gd name="connsiteX63" fmla="*/ 1245503 w 4594168"/>
              <a:gd name="connsiteY63" fmla="*/ 600782 h 3871457"/>
              <a:gd name="connsiteX64" fmla="*/ 1517992 w 4594168"/>
              <a:gd name="connsiteY64" fmla="*/ 618683 h 3871457"/>
              <a:gd name="connsiteX65" fmla="*/ 1766319 w 4594168"/>
              <a:gd name="connsiteY65" fmla="*/ 618473 h 3871457"/>
              <a:gd name="connsiteX66" fmla="*/ 1773674 w 4594168"/>
              <a:gd name="connsiteY66" fmla="*/ 623998 h 3871457"/>
              <a:gd name="connsiteX67" fmla="*/ 1830113 w 4594168"/>
              <a:gd name="connsiteY67" fmla="*/ 613159 h 3871457"/>
              <a:gd name="connsiteX68" fmla="*/ 2072053 w 4594168"/>
              <a:gd name="connsiteY68" fmla="*/ 573933 h 3871457"/>
              <a:gd name="connsiteX69" fmla="*/ 1972140 w 4594168"/>
              <a:gd name="connsiteY69" fmla="*/ 515760 h 3871457"/>
              <a:gd name="connsiteX70" fmla="*/ 1572490 w 4594168"/>
              <a:gd name="connsiteY70" fmla="*/ 332287 h 3871457"/>
              <a:gd name="connsiteX71" fmla="*/ 1458952 w 4594168"/>
              <a:gd name="connsiteY71" fmla="*/ 265164 h 3871457"/>
              <a:gd name="connsiteX72" fmla="*/ 1445328 w 4594168"/>
              <a:gd name="connsiteY72" fmla="*/ 184614 h 3871457"/>
              <a:gd name="connsiteX73" fmla="*/ 1463495 w 4594168"/>
              <a:gd name="connsiteY73" fmla="*/ 99592 h 3871457"/>
              <a:gd name="connsiteX74" fmla="*/ 1508909 w 4594168"/>
              <a:gd name="connsiteY74" fmla="*/ 50367 h 3871457"/>
              <a:gd name="connsiteX75" fmla="*/ 1640613 w 4594168"/>
              <a:gd name="connsiteY75" fmla="*/ 5618 h 3871457"/>
              <a:gd name="connsiteX76" fmla="*/ 1697097 w 4594168"/>
              <a:gd name="connsiteY76" fmla="*/ 24 h 3871457"/>
              <a:gd name="connsiteX77" fmla="*/ 3629660 w 4594168"/>
              <a:gd name="connsiteY77" fmla="*/ 1439696 h 3871457"/>
              <a:gd name="connsiteX78" fmla="*/ 3618019 w 4594168"/>
              <a:gd name="connsiteY78" fmla="*/ 1444591 h 3871457"/>
              <a:gd name="connsiteX79" fmla="*/ 3631944 w 4594168"/>
              <a:gd name="connsiteY79" fmla="*/ 1514216 h 3871457"/>
              <a:gd name="connsiteX80" fmla="*/ 3655152 w 4594168"/>
              <a:gd name="connsiteY80" fmla="*/ 1583840 h 3871457"/>
              <a:gd name="connsiteX81" fmla="*/ 3706210 w 4594168"/>
              <a:gd name="connsiteY81" fmla="*/ 1620973 h 3871457"/>
              <a:gd name="connsiteX82" fmla="*/ 3752627 w 4594168"/>
              <a:gd name="connsiteY82" fmla="*/ 1644181 h 3871457"/>
              <a:gd name="connsiteX83" fmla="*/ 3812968 w 4594168"/>
              <a:gd name="connsiteY83" fmla="*/ 1644181 h 3871457"/>
              <a:gd name="connsiteX84" fmla="*/ 3877950 w 4594168"/>
              <a:gd name="connsiteY84" fmla="*/ 1634898 h 3871457"/>
              <a:gd name="connsiteX85" fmla="*/ 3956858 w 4594168"/>
              <a:gd name="connsiteY85" fmla="*/ 1588482 h 3871457"/>
              <a:gd name="connsiteX86" fmla="*/ 3938292 w 4594168"/>
              <a:gd name="connsiteY86" fmla="*/ 1542065 h 3871457"/>
              <a:gd name="connsiteX87" fmla="*/ 3910442 w 4594168"/>
              <a:gd name="connsiteY87" fmla="*/ 1518857 h 3871457"/>
              <a:gd name="connsiteX88" fmla="*/ 3873309 w 4594168"/>
              <a:gd name="connsiteY88" fmla="*/ 1481724 h 3871457"/>
              <a:gd name="connsiteX89" fmla="*/ 3803684 w 4594168"/>
              <a:gd name="connsiteY89" fmla="*/ 1453874 h 3871457"/>
              <a:gd name="connsiteX90" fmla="*/ 3738702 w 4594168"/>
              <a:gd name="connsiteY90" fmla="*/ 1444591 h 3871457"/>
              <a:gd name="connsiteX91" fmla="*/ 3673719 w 4594168"/>
              <a:gd name="connsiteY91" fmla="*/ 1444591 h 3871457"/>
              <a:gd name="connsiteX92" fmla="*/ 3629660 w 4594168"/>
              <a:gd name="connsiteY92" fmla="*/ 1439696 h 3871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4594168" h="3871457">
                <a:moveTo>
                  <a:pt x="1697097" y="24"/>
                </a:moveTo>
                <a:cubicBezTo>
                  <a:pt x="1715168" y="-163"/>
                  <a:pt x="1733334" y="770"/>
                  <a:pt x="1754149" y="1143"/>
                </a:cubicBezTo>
                <a:cubicBezTo>
                  <a:pt x="1795779" y="1889"/>
                  <a:pt x="1841951" y="-1094"/>
                  <a:pt x="1890394" y="10093"/>
                </a:cubicBezTo>
                <a:cubicBezTo>
                  <a:pt x="1938836" y="21281"/>
                  <a:pt x="1972898" y="39926"/>
                  <a:pt x="2044804" y="68267"/>
                </a:cubicBezTo>
                <a:cubicBezTo>
                  <a:pt x="2116710" y="96608"/>
                  <a:pt x="2231761" y="137629"/>
                  <a:pt x="2321834" y="180140"/>
                </a:cubicBezTo>
                <a:cubicBezTo>
                  <a:pt x="2411907" y="222651"/>
                  <a:pt x="2486720" y="274436"/>
                  <a:pt x="2585240" y="323337"/>
                </a:cubicBezTo>
                <a:cubicBezTo>
                  <a:pt x="2683761" y="372238"/>
                  <a:pt x="2795821" y="452218"/>
                  <a:pt x="2912958" y="473542"/>
                </a:cubicBezTo>
                <a:cubicBezTo>
                  <a:pt x="3030095" y="494865"/>
                  <a:pt x="3182611" y="449050"/>
                  <a:pt x="3288062" y="451277"/>
                </a:cubicBezTo>
                <a:cubicBezTo>
                  <a:pt x="3393513" y="453503"/>
                  <a:pt x="3471095" y="472800"/>
                  <a:pt x="3545664" y="486902"/>
                </a:cubicBezTo>
                <a:cubicBezTo>
                  <a:pt x="3620233" y="501003"/>
                  <a:pt x="3651116" y="503229"/>
                  <a:pt x="3735476" y="535885"/>
                </a:cubicBezTo>
                <a:cubicBezTo>
                  <a:pt x="3819837" y="568541"/>
                  <a:pt x="3949391" y="616041"/>
                  <a:pt x="4051829" y="682837"/>
                </a:cubicBezTo>
                <a:cubicBezTo>
                  <a:pt x="4154267" y="749633"/>
                  <a:pt x="4276289" y="857992"/>
                  <a:pt x="4350105" y="936664"/>
                </a:cubicBezTo>
                <a:cubicBezTo>
                  <a:pt x="4423921" y="1015335"/>
                  <a:pt x="4460075" y="1089554"/>
                  <a:pt x="4494724" y="1154865"/>
                </a:cubicBezTo>
                <a:cubicBezTo>
                  <a:pt x="4529372" y="1220177"/>
                  <a:pt x="4541423" y="1270646"/>
                  <a:pt x="4557993" y="1328536"/>
                </a:cubicBezTo>
                <a:cubicBezTo>
                  <a:pt x="4574564" y="1386426"/>
                  <a:pt x="4593395" y="1443574"/>
                  <a:pt x="4594148" y="1502207"/>
                </a:cubicBezTo>
                <a:cubicBezTo>
                  <a:pt x="4594901" y="1560839"/>
                  <a:pt x="4574565" y="1619472"/>
                  <a:pt x="4562513" y="1680331"/>
                </a:cubicBezTo>
                <a:cubicBezTo>
                  <a:pt x="4550462" y="1741190"/>
                  <a:pt x="4536904" y="1819861"/>
                  <a:pt x="4521840" y="1867360"/>
                </a:cubicBezTo>
                <a:cubicBezTo>
                  <a:pt x="4506775" y="1914859"/>
                  <a:pt x="4493970" y="1934156"/>
                  <a:pt x="4472126" y="1965329"/>
                </a:cubicBezTo>
                <a:cubicBezTo>
                  <a:pt x="4450283" y="1996500"/>
                  <a:pt x="4425426" y="2024704"/>
                  <a:pt x="4390778" y="2054391"/>
                </a:cubicBezTo>
                <a:cubicBezTo>
                  <a:pt x="4356130" y="2084077"/>
                  <a:pt x="4301899" y="2124897"/>
                  <a:pt x="4264238" y="2143452"/>
                </a:cubicBezTo>
                <a:cubicBezTo>
                  <a:pt x="4226576" y="2162006"/>
                  <a:pt x="4208499" y="2161265"/>
                  <a:pt x="4164812" y="2165718"/>
                </a:cubicBezTo>
                <a:cubicBezTo>
                  <a:pt x="4121125" y="2170170"/>
                  <a:pt x="4066893" y="2112280"/>
                  <a:pt x="4002116" y="2170170"/>
                </a:cubicBezTo>
                <a:cubicBezTo>
                  <a:pt x="3937338" y="2228060"/>
                  <a:pt x="3844693" y="2422512"/>
                  <a:pt x="3776150" y="2513059"/>
                </a:cubicBezTo>
                <a:cubicBezTo>
                  <a:pt x="3707606" y="2603606"/>
                  <a:pt x="3660153" y="2649620"/>
                  <a:pt x="3590857" y="2713448"/>
                </a:cubicBezTo>
                <a:cubicBezTo>
                  <a:pt x="3521561" y="2777276"/>
                  <a:pt x="3427408" y="2844815"/>
                  <a:pt x="3360371" y="2896025"/>
                </a:cubicBezTo>
                <a:cubicBezTo>
                  <a:pt x="3293335" y="2947236"/>
                  <a:pt x="3211987" y="2970984"/>
                  <a:pt x="3188637" y="3020711"/>
                </a:cubicBezTo>
                <a:cubicBezTo>
                  <a:pt x="3165287" y="3070437"/>
                  <a:pt x="3200688" y="3153561"/>
                  <a:pt x="3220272" y="3194381"/>
                </a:cubicBezTo>
                <a:cubicBezTo>
                  <a:pt x="3239856" y="3235202"/>
                  <a:pt x="3276011" y="3244850"/>
                  <a:pt x="3306139" y="3265631"/>
                </a:cubicBezTo>
                <a:cubicBezTo>
                  <a:pt x="3336268" y="3286413"/>
                  <a:pt x="3384475" y="3297545"/>
                  <a:pt x="3401046" y="3319068"/>
                </a:cubicBezTo>
                <a:cubicBezTo>
                  <a:pt x="3417617" y="3340592"/>
                  <a:pt x="3411590" y="3372506"/>
                  <a:pt x="3405565" y="3394771"/>
                </a:cubicBezTo>
                <a:cubicBezTo>
                  <a:pt x="3399539" y="3417036"/>
                  <a:pt x="3390501" y="3430397"/>
                  <a:pt x="3364891" y="3452662"/>
                </a:cubicBezTo>
                <a:cubicBezTo>
                  <a:pt x="3339282" y="3474927"/>
                  <a:pt x="3296348" y="3508325"/>
                  <a:pt x="3251907" y="3528364"/>
                </a:cubicBezTo>
                <a:cubicBezTo>
                  <a:pt x="3207467" y="3548403"/>
                  <a:pt x="3149469" y="3563247"/>
                  <a:pt x="3098251" y="3572895"/>
                </a:cubicBezTo>
                <a:cubicBezTo>
                  <a:pt x="3047032" y="3582543"/>
                  <a:pt x="3002591" y="3582543"/>
                  <a:pt x="2944593" y="3586254"/>
                </a:cubicBezTo>
                <a:cubicBezTo>
                  <a:pt x="2886595" y="3589965"/>
                  <a:pt x="2797715" y="3580317"/>
                  <a:pt x="2750262" y="3595160"/>
                </a:cubicBezTo>
                <a:cubicBezTo>
                  <a:pt x="2702809" y="3610003"/>
                  <a:pt x="2704316" y="3658988"/>
                  <a:pt x="2659876" y="3675316"/>
                </a:cubicBezTo>
                <a:cubicBezTo>
                  <a:pt x="2615436" y="3691644"/>
                  <a:pt x="2556685" y="3688676"/>
                  <a:pt x="2483622" y="3693128"/>
                </a:cubicBezTo>
                <a:cubicBezTo>
                  <a:pt x="2410560" y="3697581"/>
                  <a:pt x="2302849" y="3696097"/>
                  <a:pt x="2221501" y="3702034"/>
                </a:cubicBezTo>
                <a:cubicBezTo>
                  <a:pt x="2140152" y="3707972"/>
                  <a:pt x="2061065" y="3710941"/>
                  <a:pt x="1995535" y="3728753"/>
                </a:cubicBezTo>
                <a:cubicBezTo>
                  <a:pt x="1930004" y="3746566"/>
                  <a:pt x="1894602" y="3785901"/>
                  <a:pt x="1828319" y="3808909"/>
                </a:cubicBezTo>
                <a:cubicBezTo>
                  <a:pt x="1762036" y="3831917"/>
                  <a:pt x="1670143" y="3857893"/>
                  <a:pt x="1597834" y="3866799"/>
                </a:cubicBezTo>
                <a:cubicBezTo>
                  <a:pt x="1525524" y="3875705"/>
                  <a:pt x="1472799" y="3870510"/>
                  <a:pt x="1394464" y="3862346"/>
                </a:cubicBezTo>
                <a:cubicBezTo>
                  <a:pt x="1316129" y="3854183"/>
                  <a:pt x="1206158" y="3840080"/>
                  <a:pt x="1127823" y="3817815"/>
                </a:cubicBezTo>
                <a:cubicBezTo>
                  <a:pt x="1049488" y="3795550"/>
                  <a:pt x="991490" y="3757698"/>
                  <a:pt x="924453" y="3728753"/>
                </a:cubicBezTo>
                <a:cubicBezTo>
                  <a:pt x="924453" y="3728753"/>
                  <a:pt x="794147" y="3681254"/>
                  <a:pt x="725603" y="3644145"/>
                </a:cubicBezTo>
                <a:cubicBezTo>
                  <a:pt x="657060" y="3607035"/>
                  <a:pt x="574959" y="3564731"/>
                  <a:pt x="513195" y="3506099"/>
                </a:cubicBezTo>
                <a:cubicBezTo>
                  <a:pt x="451431" y="3447466"/>
                  <a:pt x="410757" y="3382896"/>
                  <a:pt x="355018" y="3292350"/>
                </a:cubicBezTo>
                <a:cubicBezTo>
                  <a:pt x="299280" y="3201803"/>
                  <a:pt x="220945" y="3051883"/>
                  <a:pt x="178765" y="2962821"/>
                </a:cubicBezTo>
                <a:cubicBezTo>
                  <a:pt x="136584" y="2873759"/>
                  <a:pt x="125285" y="2820323"/>
                  <a:pt x="101935" y="2757979"/>
                </a:cubicBezTo>
                <a:cubicBezTo>
                  <a:pt x="101935" y="2757979"/>
                  <a:pt x="55236" y="2657042"/>
                  <a:pt x="38666" y="2588761"/>
                </a:cubicBezTo>
                <a:cubicBezTo>
                  <a:pt x="22095" y="2520481"/>
                  <a:pt x="7783" y="2415091"/>
                  <a:pt x="2511" y="2348295"/>
                </a:cubicBezTo>
                <a:cubicBezTo>
                  <a:pt x="-2762" y="2281498"/>
                  <a:pt x="1004" y="2236966"/>
                  <a:pt x="7030" y="2187983"/>
                </a:cubicBezTo>
                <a:cubicBezTo>
                  <a:pt x="13055" y="2138999"/>
                  <a:pt x="28295" y="2092941"/>
                  <a:pt x="38666" y="2054391"/>
                </a:cubicBezTo>
                <a:cubicBezTo>
                  <a:pt x="49037" y="2015841"/>
                  <a:pt x="51850" y="2002925"/>
                  <a:pt x="69259" y="1956684"/>
                </a:cubicBezTo>
                <a:cubicBezTo>
                  <a:pt x="86668" y="1910443"/>
                  <a:pt x="101807" y="1841828"/>
                  <a:pt x="146464" y="1764262"/>
                </a:cubicBezTo>
                <a:cubicBezTo>
                  <a:pt x="191121" y="1686697"/>
                  <a:pt x="275896" y="1569604"/>
                  <a:pt x="337206" y="1491293"/>
                </a:cubicBezTo>
                <a:cubicBezTo>
                  <a:pt x="398517" y="1412982"/>
                  <a:pt x="457556" y="1348840"/>
                  <a:pt x="514325" y="1294396"/>
                </a:cubicBezTo>
                <a:cubicBezTo>
                  <a:pt x="571093" y="1239951"/>
                  <a:pt x="584718" y="1233238"/>
                  <a:pt x="677818" y="1164623"/>
                </a:cubicBezTo>
                <a:cubicBezTo>
                  <a:pt x="747643" y="1113162"/>
                  <a:pt x="872392" y="1018909"/>
                  <a:pt x="977343" y="946051"/>
                </a:cubicBezTo>
                <a:lnTo>
                  <a:pt x="1016523" y="920084"/>
                </a:lnTo>
                <a:lnTo>
                  <a:pt x="996538" y="906686"/>
                </a:lnTo>
                <a:cubicBezTo>
                  <a:pt x="968332" y="882843"/>
                  <a:pt x="949172" y="850819"/>
                  <a:pt x="945766" y="820054"/>
                </a:cubicBezTo>
                <a:cubicBezTo>
                  <a:pt x="941225" y="779034"/>
                  <a:pt x="950307" y="717877"/>
                  <a:pt x="1000263" y="681332"/>
                </a:cubicBezTo>
                <a:cubicBezTo>
                  <a:pt x="1050220" y="644786"/>
                  <a:pt x="1159215" y="611224"/>
                  <a:pt x="1245503" y="600782"/>
                </a:cubicBezTo>
                <a:cubicBezTo>
                  <a:pt x="1331792" y="590341"/>
                  <a:pt x="1430190" y="611224"/>
                  <a:pt x="1517992" y="618683"/>
                </a:cubicBezTo>
                <a:cubicBezTo>
                  <a:pt x="1583844" y="624276"/>
                  <a:pt x="1722501" y="604699"/>
                  <a:pt x="1766319" y="618473"/>
                </a:cubicBezTo>
                <a:lnTo>
                  <a:pt x="1773674" y="623998"/>
                </a:lnTo>
                <a:lnTo>
                  <a:pt x="1830113" y="613159"/>
                </a:lnTo>
                <a:cubicBezTo>
                  <a:pt x="1933538" y="597147"/>
                  <a:pt x="2041966" y="588476"/>
                  <a:pt x="2072053" y="573933"/>
                </a:cubicBezTo>
                <a:cubicBezTo>
                  <a:pt x="2112169" y="554542"/>
                  <a:pt x="2055400" y="556034"/>
                  <a:pt x="1972140" y="515760"/>
                </a:cubicBezTo>
                <a:cubicBezTo>
                  <a:pt x="1888880" y="475486"/>
                  <a:pt x="1658021" y="374053"/>
                  <a:pt x="1572490" y="332287"/>
                </a:cubicBezTo>
                <a:cubicBezTo>
                  <a:pt x="1486958" y="290522"/>
                  <a:pt x="1480146" y="289776"/>
                  <a:pt x="1458952" y="265164"/>
                </a:cubicBezTo>
                <a:cubicBezTo>
                  <a:pt x="1437758" y="240552"/>
                  <a:pt x="1444571" y="212210"/>
                  <a:pt x="1445328" y="184614"/>
                </a:cubicBezTo>
                <a:cubicBezTo>
                  <a:pt x="1446085" y="157019"/>
                  <a:pt x="1452898" y="121967"/>
                  <a:pt x="1463495" y="99592"/>
                </a:cubicBezTo>
                <a:cubicBezTo>
                  <a:pt x="1474092" y="77217"/>
                  <a:pt x="1479389" y="66029"/>
                  <a:pt x="1508909" y="50367"/>
                </a:cubicBezTo>
                <a:cubicBezTo>
                  <a:pt x="1538428" y="34705"/>
                  <a:pt x="1599739" y="13822"/>
                  <a:pt x="1640613" y="5618"/>
                </a:cubicBezTo>
                <a:cubicBezTo>
                  <a:pt x="1661050" y="1516"/>
                  <a:pt x="1679026" y="211"/>
                  <a:pt x="1697097" y="24"/>
                </a:cubicBezTo>
                <a:close/>
                <a:moveTo>
                  <a:pt x="3629660" y="1439696"/>
                </a:moveTo>
                <a:cubicBezTo>
                  <a:pt x="3624112" y="1440240"/>
                  <a:pt x="3619760" y="1441690"/>
                  <a:pt x="3618019" y="1444591"/>
                </a:cubicBezTo>
                <a:cubicBezTo>
                  <a:pt x="3611056" y="1456195"/>
                  <a:pt x="3628076" y="1497970"/>
                  <a:pt x="3631944" y="1514216"/>
                </a:cubicBezTo>
                <a:cubicBezTo>
                  <a:pt x="3635812" y="1530462"/>
                  <a:pt x="3642774" y="1566047"/>
                  <a:pt x="3655152" y="1583840"/>
                </a:cubicBezTo>
                <a:cubicBezTo>
                  <a:pt x="3667530" y="1601633"/>
                  <a:pt x="3689964" y="1610916"/>
                  <a:pt x="3706210" y="1620973"/>
                </a:cubicBezTo>
                <a:cubicBezTo>
                  <a:pt x="3722456" y="1631030"/>
                  <a:pt x="3734834" y="1640313"/>
                  <a:pt x="3752627" y="1644181"/>
                </a:cubicBezTo>
                <a:cubicBezTo>
                  <a:pt x="3770420" y="1648049"/>
                  <a:pt x="3792081" y="1645728"/>
                  <a:pt x="3812968" y="1644181"/>
                </a:cubicBezTo>
                <a:cubicBezTo>
                  <a:pt x="3833855" y="1642634"/>
                  <a:pt x="3853968" y="1644181"/>
                  <a:pt x="3877950" y="1634898"/>
                </a:cubicBezTo>
                <a:cubicBezTo>
                  <a:pt x="3901932" y="1625615"/>
                  <a:pt x="3946801" y="1603954"/>
                  <a:pt x="3956858" y="1588482"/>
                </a:cubicBezTo>
                <a:cubicBezTo>
                  <a:pt x="3966915" y="1573010"/>
                  <a:pt x="3946028" y="1553669"/>
                  <a:pt x="3938292" y="1542065"/>
                </a:cubicBezTo>
                <a:cubicBezTo>
                  <a:pt x="3930556" y="1530461"/>
                  <a:pt x="3921272" y="1528914"/>
                  <a:pt x="3910442" y="1518857"/>
                </a:cubicBezTo>
                <a:cubicBezTo>
                  <a:pt x="3899612" y="1508800"/>
                  <a:pt x="3891102" y="1492555"/>
                  <a:pt x="3873309" y="1481724"/>
                </a:cubicBezTo>
                <a:cubicBezTo>
                  <a:pt x="3855516" y="1470894"/>
                  <a:pt x="3826119" y="1460063"/>
                  <a:pt x="3803684" y="1453874"/>
                </a:cubicBezTo>
                <a:cubicBezTo>
                  <a:pt x="3781249" y="1447685"/>
                  <a:pt x="3760363" y="1446138"/>
                  <a:pt x="3738702" y="1444591"/>
                </a:cubicBezTo>
                <a:cubicBezTo>
                  <a:pt x="3717041" y="1443044"/>
                  <a:pt x="3693833" y="1444591"/>
                  <a:pt x="3673719" y="1444591"/>
                </a:cubicBezTo>
                <a:cubicBezTo>
                  <a:pt x="3673719" y="1444591"/>
                  <a:pt x="3646305" y="1438064"/>
                  <a:pt x="3629660" y="1439696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Show</a:t>
            </a:r>
          </a:p>
          <a:p>
            <a:pPr algn="ctr"/>
            <a:r>
              <a:rPr lang="en-GB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endParaRPr lang="en-GB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1"/>
          <p:cNvSpPr/>
          <p:nvPr/>
        </p:nvSpPr>
        <p:spPr>
          <a:xfrm>
            <a:off x="200940" y="73886"/>
            <a:ext cx="1440000" cy="21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500" dirty="0" smtClean="0">
                <a:solidFill>
                  <a:schemeClr val="tx1"/>
                </a:solidFill>
              </a:rPr>
              <a:t>What is the most important Christian holiday?</a:t>
            </a:r>
            <a:endParaRPr lang="en-GB" sz="1500" dirty="0">
              <a:solidFill>
                <a:schemeClr val="tx1"/>
              </a:solidFill>
            </a:endParaRPr>
          </a:p>
        </p:txBody>
      </p:sp>
      <p:sp>
        <p:nvSpPr>
          <p:cNvPr id="29" name="Text 7"/>
          <p:cNvSpPr/>
          <p:nvPr/>
        </p:nvSpPr>
        <p:spPr>
          <a:xfrm>
            <a:off x="202629" y="2349000"/>
            <a:ext cx="1440000" cy="21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500" dirty="0" smtClean="0">
                <a:solidFill>
                  <a:schemeClr val="tx1"/>
                </a:solidFill>
              </a:rPr>
              <a:t>How do we call the week before Easter?</a:t>
            </a:r>
            <a:endParaRPr lang="en-GB" sz="1500" dirty="0">
              <a:solidFill>
                <a:schemeClr val="tx1"/>
              </a:solidFill>
            </a:endParaRPr>
          </a:p>
        </p:txBody>
      </p:sp>
      <p:sp>
        <p:nvSpPr>
          <p:cNvPr id="30" name="Text 8"/>
          <p:cNvSpPr/>
          <p:nvPr/>
        </p:nvSpPr>
        <p:spPr>
          <a:xfrm>
            <a:off x="2044958" y="2349000"/>
            <a:ext cx="1440000" cy="21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500" dirty="0" smtClean="0">
                <a:solidFill>
                  <a:schemeClr val="tx1"/>
                </a:solidFill>
              </a:rPr>
              <a:t>When is Maundy Thursday?</a:t>
            </a:r>
            <a:endParaRPr lang="en-GB" sz="1500" dirty="0">
              <a:solidFill>
                <a:schemeClr val="tx1"/>
              </a:solidFill>
            </a:endParaRPr>
          </a:p>
        </p:txBody>
      </p:sp>
      <p:sp>
        <p:nvSpPr>
          <p:cNvPr id="31" name="Text 9"/>
          <p:cNvSpPr/>
          <p:nvPr/>
        </p:nvSpPr>
        <p:spPr>
          <a:xfrm>
            <a:off x="3992387" y="2349000"/>
            <a:ext cx="1440000" cy="21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500" dirty="0" smtClean="0">
                <a:solidFill>
                  <a:schemeClr val="tx1"/>
                </a:solidFill>
              </a:rPr>
              <a:t>How do we call sweet rolls with a cross on them?</a:t>
            </a:r>
            <a:endParaRPr lang="en-GB" sz="1500" dirty="0">
              <a:solidFill>
                <a:schemeClr val="tx1"/>
              </a:solidFill>
            </a:endParaRPr>
          </a:p>
        </p:txBody>
      </p:sp>
      <p:sp>
        <p:nvSpPr>
          <p:cNvPr id="32" name="Text 10"/>
          <p:cNvSpPr/>
          <p:nvPr/>
        </p:nvSpPr>
        <p:spPr>
          <a:xfrm>
            <a:off x="5939816" y="2349000"/>
            <a:ext cx="1440000" cy="21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500" dirty="0" smtClean="0">
                <a:solidFill>
                  <a:schemeClr val="tx1"/>
                </a:solidFill>
              </a:rPr>
              <a:t>Which plants do we need on Palm Sunday?</a:t>
            </a:r>
            <a:endParaRPr lang="en-GB" sz="1500" dirty="0">
              <a:solidFill>
                <a:schemeClr val="tx1"/>
              </a:solidFill>
            </a:endParaRPr>
          </a:p>
        </p:txBody>
      </p:sp>
      <p:sp>
        <p:nvSpPr>
          <p:cNvPr id="33" name="Text 11"/>
          <p:cNvSpPr/>
          <p:nvPr/>
        </p:nvSpPr>
        <p:spPr>
          <a:xfrm>
            <a:off x="7887245" y="2349000"/>
            <a:ext cx="1440000" cy="21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500" dirty="0" smtClean="0">
                <a:solidFill>
                  <a:schemeClr val="tx1"/>
                </a:solidFill>
              </a:rPr>
              <a:t>How do we call coloured eggs?</a:t>
            </a:r>
            <a:endParaRPr lang="en-GB" sz="1500" dirty="0">
              <a:solidFill>
                <a:schemeClr val="tx1"/>
              </a:solidFill>
            </a:endParaRPr>
          </a:p>
        </p:txBody>
      </p:sp>
      <p:sp>
        <p:nvSpPr>
          <p:cNvPr id="34" name="Text 12"/>
          <p:cNvSpPr/>
          <p:nvPr/>
        </p:nvSpPr>
        <p:spPr>
          <a:xfrm>
            <a:off x="9834674" y="2349000"/>
            <a:ext cx="1440000" cy="21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500" dirty="0" smtClean="0">
                <a:solidFill>
                  <a:schemeClr val="tx1"/>
                </a:solidFill>
              </a:rPr>
              <a:t>What do people eat  on Easter Sunday for breakfast?</a:t>
            </a:r>
            <a:endParaRPr lang="en-GB" sz="1500" dirty="0">
              <a:solidFill>
                <a:schemeClr val="tx1"/>
              </a:solidFill>
            </a:endParaRPr>
          </a:p>
        </p:txBody>
      </p:sp>
      <p:sp>
        <p:nvSpPr>
          <p:cNvPr id="36" name="Text 13"/>
          <p:cNvSpPr/>
          <p:nvPr/>
        </p:nvSpPr>
        <p:spPr>
          <a:xfrm>
            <a:off x="202629" y="4624114"/>
            <a:ext cx="1440000" cy="21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500" dirty="0" smtClean="0">
                <a:solidFill>
                  <a:schemeClr val="tx1"/>
                </a:solidFill>
              </a:rPr>
              <a:t>What is a traditional Easter lunch in The UK?</a:t>
            </a:r>
            <a:endParaRPr lang="en-GB" sz="1500" dirty="0">
              <a:solidFill>
                <a:schemeClr val="tx1"/>
              </a:solidFill>
            </a:endParaRPr>
          </a:p>
        </p:txBody>
      </p:sp>
      <p:sp>
        <p:nvSpPr>
          <p:cNvPr id="37" name="Text 14"/>
          <p:cNvSpPr/>
          <p:nvPr/>
        </p:nvSpPr>
        <p:spPr>
          <a:xfrm>
            <a:off x="2044958" y="4624114"/>
            <a:ext cx="1440000" cy="21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500" dirty="0" smtClean="0">
                <a:solidFill>
                  <a:schemeClr val="tx1"/>
                </a:solidFill>
              </a:rPr>
              <a:t>Sing Hot Cross Buns!</a:t>
            </a:r>
            <a:endParaRPr lang="en-GB" sz="1500" dirty="0">
              <a:solidFill>
                <a:schemeClr val="tx1"/>
              </a:solidFill>
            </a:endParaRPr>
          </a:p>
        </p:txBody>
      </p:sp>
      <p:sp>
        <p:nvSpPr>
          <p:cNvPr id="38" name="Text 15"/>
          <p:cNvSpPr/>
          <p:nvPr/>
        </p:nvSpPr>
        <p:spPr>
          <a:xfrm>
            <a:off x="3992387" y="4624114"/>
            <a:ext cx="1440000" cy="21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500" dirty="0" smtClean="0">
                <a:solidFill>
                  <a:schemeClr val="tx1"/>
                </a:solidFill>
              </a:rPr>
              <a:t>Name an Easter game when children look for eggs.</a:t>
            </a:r>
            <a:endParaRPr lang="en-GB" sz="1500" dirty="0">
              <a:solidFill>
                <a:schemeClr val="tx1"/>
              </a:solidFill>
            </a:endParaRPr>
          </a:p>
        </p:txBody>
      </p:sp>
      <p:sp>
        <p:nvSpPr>
          <p:cNvPr id="39" name="Text 16"/>
          <p:cNvSpPr/>
          <p:nvPr/>
        </p:nvSpPr>
        <p:spPr>
          <a:xfrm>
            <a:off x="5939816" y="4624114"/>
            <a:ext cx="1440000" cy="21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500" dirty="0" smtClean="0">
                <a:solidFill>
                  <a:schemeClr val="tx1"/>
                </a:solidFill>
              </a:rPr>
              <a:t>What is a traditional Easter game which they play on the grass?</a:t>
            </a:r>
            <a:endParaRPr lang="en-GB" sz="1500" dirty="0">
              <a:solidFill>
                <a:schemeClr val="tx1"/>
              </a:solidFill>
            </a:endParaRPr>
          </a:p>
        </p:txBody>
      </p:sp>
      <p:sp>
        <p:nvSpPr>
          <p:cNvPr id="40" name="Text 17"/>
          <p:cNvSpPr/>
          <p:nvPr/>
        </p:nvSpPr>
        <p:spPr>
          <a:xfrm>
            <a:off x="7887245" y="4624114"/>
            <a:ext cx="1440000" cy="21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500" dirty="0" smtClean="0">
                <a:solidFill>
                  <a:schemeClr val="tx1"/>
                </a:solidFill>
              </a:rPr>
              <a:t>When is Easter celebrated?</a:t>
            </a:r>
            <a:endParaRPr lang="en-GB" sz="1500" dirty="0">
              <a:solidFill>
                <a:schemeClr val="tx1"/>
              </a:solidFill>
            </a:endParaRPr>
          </a:p>
        </p:txBody>
      </p:sp>
      <p:sp>
        <p:nvSpPr>
          <p:cNvPr id="41" name="Text 18"/>
          <p:cNvSpPr/>
          <p:nvPr/>
        </p:nvSpPr>
        <p:spPr>
          <a:xfrm>
            <a:off x="9834674" y="4624114"/>
            <a:ext cx="1440000" cy="21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500" dirty="0" smtClean="0">
                <a:solidFill>
                  <a:schemeClr val="tx1"/>
                </a:solidFill>
              </a:rPr>
              <a:t>What is Egg knocking?</a:t>
            </a:r>
            <a:endParaRPr lang="en-GB" sz="1500" dirty="0">
              <a:solidFill>
                <a:schemeClr val="tx1"/>
              </a:solidFill>
            </a:endParaRPr>
          </a:p>
        </p:txBody>
      </p:sp>
      <p:grpSp>
        <p:nvGrpSpPr>
          <p:cNvPr id="106" name="Easter Egg 1"/>
          <p:cNvGrpSpPr/>
          <p:nvPr/>
        </p:nvGrpSpPr>
        <p:grpSpPr>
          <a:xfrm>
            <a:off x="134713" y="47078"/>
            <a:ext cx="1560711" cy="2274005"/>
            <a:chOff x="447073" y="38022"/>
            <a:chExt cx="1560711" cy="2274005"/>
          </a:xfrm>
        </p:grpSpPr>
        <p:pic>
          <p:nvPicPr>
            <p:cNvPr id="69" name="Easter Eg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7073" y="38022"/>
              <a:ext cx="1560711" cy="2274005"/>
            </a:xfrm>
            <a:prstGeom prst="rect">
              <a:avLst/>
            </a:prstGeom>
          </p:spPr>
        </p:pic>
        <p:sp>
          <p:nvSpPr>
            <p:cNvPr id="87" name="Number"/>
            <p:cNvSpPr/>
            <p:nvPr/>
          </p:nvSpPr>
          <p:spPr>
            <a:xfrm>
              <a:off x="1013939" y="950388"/>
              <a:ext cx="385042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28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ja-JP" alt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3" name="Text 2"/>
          <p:cNvSpPr/>
          <p:nvPr/>
        </p:nvSpPr>
        <p:spPr>
          <a:xfrm>
            <a:off x="2044958" y="73886"/>
            <a:ext cx="1440000" cy="21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500" dirty="0" smtClean="0">
                <a:solidFill>
                  <a:schemeClr val="tx1"/>
                </a:solidFill>
              </a:rPr>
              <a:t>What is Shrove Tuesday?</a:t>
            </a:r>
            <a:endParaRPr lang="en-GB" sz="1500" dirty="0">
              <a:solidFill>
                <a:schemeClr val="tx1"/>
              </a:solidFill>
            </a:endParaRPr>
          </a:p>
        </p:txBody>
      </p:sp>
      <p:grpSp>
        <p:nvGrpSpPr>
          <p:cNvPr id="107" name="Easter Egg 2"/>
          <p:cNvGrpSpPr/>
          <p:nvPr/>
        </p:nvGrpSpPr>
        <p:grpSpPr>
          <a:xfrm>
            <a:off x="1981227" y="47078"/>
            <a:ext cx="1560711" cy="2274005"/>
            <a:chOff x="2394502" y="38022"/>
            <a:chExt cx="1560711" cy="2274005"/>
          </a:xfrm>
        </p:grpSpPr>
        <p:pic>
          <p:nvPicPr>
            <p:cNvPr id="71" name="Easter Eg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94502" y="38022"/>
              <a:ext cx="1560711" cy="2274005"/>
            </a:xfrm>
            <a:prstGeom prst="rect">
              <a:avLst/>
            </a:prstGeom>
          </p:spPr>
        </p:pic>
        <p:sp>
          <p:nvSpPr>
            <p:cNvPr id="88" name="Number"/>
            <p:cNvSpPr/>
            <p:nvPr/>
          </p:nvSpPr>
          <p:spPr>
            <a:xfrm>
              <a:off x="2978962" y="950388"/>
              <a:ext cx="385042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28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ja-JP" alt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4" name="Text 3"/>
          <p:cNvSpPr/>
          <p:nvPr/>
        </p:nvSpPr>
        <p:spPr>
          <a:xfrm>
            <a:off x="3992387" y="73886"/>
            <a:ext cx="1440000" cy="21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500" dirty="0" smtClean="0">
                <a:solidFill>
                  <a:schemeClr val="tx1"/>
                </a:solidFill>
              </a:rPr>
              <a:t>What is Ash Wednesday?</a:t>
            </a:r>
            <a:endParaRPr lang="en-GB" sz="1500" dirty="0">
              <a:solidFill>
                <a:schemeClr val="tx1"/>
              </a:solidFill>
            </a:endParaRPr>
          </a:p>
        </p:txBody>
      </p:sp>
      <p:grpSp>
        <p:nvGrpSpPr>
          <p:cNvPr id="108" name="Easter Egg 3"/>
          <p:cNvGrpSpPr/>
          <p:nvPr/>
        </p:nvGrpSpPr>
        <p:grpSpPr>
          <a:xfrm>
            <a:off x="3931584" y="41749"/>
            <a:ext cx="1560711" cy="2274005"/>
            <a:chOff x="4340244" y="38022"/>
            <a:chExt cx="1560711" cy="2274005"/>
          </a:xfrm>
        </p:grpSpPr>
        <p:pic>
          <p:nvPicPr>
            <p:cNvPr id="70" name="Easter Eg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0244" y="38022"/>
              <a:ext cx="1560711" cy="2274005"/>
            </a:xfrm>
            <a:prstGeom prst="rect">
              <a:avLst/>
            </a:prstGeom>
          </p:spPr>
        </p:pic>
        <p:sp>
          <p:nvSpPr>
            <p:cNvPr id="89" name="Number"/>
            <p:cNvSpPr/>
            <p:nvPr/>
          </p:nvSpPr>
          <p:spPr>
            <a:xfrm>
              <a:off x="4926391" y="950388"/>
              <a:ext cx="385042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28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ja-JP" alt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5" name="Text 4"/>
          <p:cNvSpPr/>
          <p:nvPr/>
        </p:nvSpPr>
        <p:spPr>
          <a:xfrm>
            <a:off x="5939816" y="73886"/>
            <a:ext cx="1440000" cy="21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500" dirty="0" smtClean="0">
                <a:solidFill>
                  <a:schemeClr val="tx1"/>
                </a:solidFill>
              </a:rPr>
              <a:t>What do people in The UK eat on Shrove Tuesday?</a:t>
            </a:r>
            <a:endParaRPr lang="en-GB" sz="1500" dirty="0">
              <a:solidFill>
                <a:schemeClr val="tx1"/>
              </a:solidFill>
            </a:endParaRPr>
          </a:p>
        </p:txBody>
      </p:sp>
      <p:grpSp>
        <p:nvGrpSpPr>
          <p:cNvPr id="109" name="Easter Egg 4"/>
          <p:cNvGrpSpPr/>
          <p:nvPr/>
        </p:nvGrpSpPr>
        <p:grpSpPr>
          <a:xfrm>
            <a:off x="5874399" y="47078"/>
            <a:ext cx="1560711" cy="2274005"/>
            <a:chOff x="6285986" y="38022"/>
            <a:chExt cx="1560711" cy="2274005"/>
          </a:xfrm>
        </p:grpSpPr>
        <p:pic>
          <p:nvPicPr>
            <p:cNvPr id="72" name="Easter Eg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85986" y="38022"/>
              <a:ext cx="1560711" cy="2274005"/>
            </a:xfrm>
            <a:prstGeom prst="rect">
              <a:avLst/>
            </a:prstGeom>
          </p:spPr>
        </p:pic>
        <p:sp>
          <p:nvSpPr>
            <p:cNvPr id="90" name="Number"/>
            <p:cNvSpPr/>
            <p:nvPr/>
          </p:nvSpPr>
          <p:spPr>
            <a:xfrm>
              <a:off x="6872133" y="950388"/>
              <a:ext cx="385042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28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ja-JP" alt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6" name="Text 5"/>
          <p:cNvSpPr/>
          <p:nvPr/>
        </p:nvSpPr>
        <p:spPr>
          <a:xfrm>
            <a:off x="7887245" y="73886"/>
            <a:ext cx="1440000" cy="21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500" dirty="0" smtClean="0">
                <a:solidFill>
                  <a:schemeClr val="tx1"/>
                </a:solidFill>
              </a:rPr>
              <a:t>How do we call Sunday before Easter?</a:t>
            </a:r>
            <a:endParaRPr lang="en-GB" sz="1500" dirty="0">
              <a:solidFill>
                <a:schemeClr val="tx1"/>
              </a:solidFill>
            </a:endParaRPr>
          </a:p>
        </p:txBody>
      </p:sp>
      <p:grpSp>
        <p:nvGrpSpPr>
          <p:cNvPr id="110" name="Easter Egg 5"/>
          <p:cNvGrpSpPr/>
          <p:nvPr/>
        </p:nvGrpSpPr>
        <p:grpSpPr>
          <a:xfrm>
            <a:off x="7821827" y="47078"/>
            <a:ext cx="1560711" cy="2274005"/>
            <a:chOff x="8233415" y="38022"/>
            <a:chExt cx="1560711" cy="2274005"/>
          </a:xfrm>
        </p:grpSpPr>
        <p:pic>
          <p:nvPicPr>
            <p:cNvPr id="74" name="Easter Eg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33415" y="38022"/>
              <a:ext cx="1560711" cy="2274005"/>
            </a:xfrm>
            <a:prstGeom prst="rect">
              <a:avLst/>
            </a:prstGeom>
          </p:spPr>
        </p:pic>
        <p:sp>
          <p:nvSpPr>
            <p:cNvPr id="91" name="Number"/>
            <p:cNvSpPr/>
            <p:nvPr/>
          </p:nvSpPr>
          <p:spPr>
            <a:xfrm>
              <a:off x="8819562" y="950388"/>
              <a:ext cx="385042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28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ja-JP" alt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7" name="Text 6"/>
          <p:cNvSpPr/>
          <p:nvPr/>
        </p:nvSpPr>
        <p:spPr>
          <a:xfrm>
            <a:off x="9834674" y="73886"/>
            <a:ext cx="1440000" cy="21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500" dirty="0" smtClean="0">
                <a:solidFill>
                  <a:schemeClr val="tx1"/>
                </a:solidFill>
              </a:rPr>
              <a:t>How do we call Friday before Easter?</a:t>
            </a:r>
            <a:endParaRPr lang="en-GB" sz="1500" dirty="0">
              <a:solidFill>
                <a:schemeClr val="tx1"/>
              </a:solidFill>
            </a:endParaRPr>
          </a:p>
        </p:txBody>
      </p:sp>
      <p:grpSp>
        <p:nvGrpSpPr>
          <p:cNvPr id="112" name="Easter Egg 7"/>
          <p:cNvGrpSpPr/>
          <p:nvPr/>
        </p:nvGrpSpPr>
        <p:grpSpPr>
          <a:xfrm>
            <a:off x="138898" y="2316555"/>
            <a:ext cx="1560711" cy="2274005"/>
            <a:chOff x="447073" y="2312027"/>
            <a:chExt cx="1560711" cy="2274005"/>
          </a:xfrm>
        </p:grpSpPr>
        <p:pic>
          <p:nvPicPr>
            <p:cNvPr id="76" name="Easter Eg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7073" y="2312027"/>
              <a:ext cx="1560711" cy="2274005"/>
            </a:xfrm>
            <a:prstGeom prst="rect">
              <a:avLst/>
            </a:prstGeom>
          </p:spPr>
        </p:pic>
        <p:sp>
          <p:nvSpPr>
            <p:cNvPr id="93" name="Number"/>
            <p:cNvSpPr/>
            <p:nvPr/>
          </p:nvSpPr>
          <p:spPr>
            <a:xfrm>
              <a:off x="1013939" y="3231797"/>
              <a:ext cx="385042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28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ja-JP" alt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1" name="Easter Egg 6"/>
          <p:cNvGrpSpPr/>
          <p:nvPr/>
        </p:nvGrpSpPr>
        <p:grpSpPr>
          <a:xfrm>
            <a:off x="9769257" y="41749"/>
            <a:ext cx="1560711" cy="2274005"/>
            <a:chOff x="10179157" y="38022"/>
            <a:chExt cx="1560711" cy="2274005"/>
          </a:xfrm>
        </p:grpSpPr>
        <p:pic>
          <p:nvPicPr>
            <p:cNvPr id="73" name="Easter Eg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79157" y="38022"/>
              <a:ext cx="1560711" cy="2274005"/>
            </a:xfrm>
            <a:prstGeom prst="rect">
              <a:avLst/>
            </a:prstGeom>
          </p:spPr>
        </p:pic>
        <p:sp>
          <p:nvSpPr>
            <p:cNvPr id="92" name="Number"/>
            <p:cNvSpPr/>
            <p:nvPr/>
          </p:nvSpPr>
          <p:spPr>
            <a:xfrm>
              <a:off x="10766991" y="950388"/>
              <a:ext cx="385042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28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ja-JP" alt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3" name="Easter Egg 8"/>
          <p:cNvGrpSpPr/>
          <p:nvPr/>
        </p:nvGrpSpPr>
        <p:grpSpPr>
          <a:xfrm>
            <a:off x="1982094" y="2318696"/>
            <a:ext cx="1560711" cy="2274005"/>
            <a:chOff x="2392815" y="2312027"/>
            <a:chExt cx="1560711" cy="2274005"/>
          </a:xfrm>
        </p:grpSpPr>
        <p:pic>
          <p:nvPicPr>
            <p:cNvPr id="75" name="Easter Eg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92815" y="2312027"/>
              <a:ext cx="1560711" cy="2274005"/>
            </a:xfrm>
            <a:prstGeom prst="rect">
              <a:avLst/>
            </a:prstGeom>
          </p:spPr>
        </p:pic>
        <p:sp>
          <p:nvSpPr>
            <p:cNvPr id="94" name="Number"/>
            <p:cNvSpPr/>
            <p:nvPr/>
          </p:nvSpPr>
          <p:spPr>
            <a:xfrm>
              <a:off x="2978962" y="3231797"/>
              <a:ext cx="385042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28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ja-JP" alt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4" name="Easter Egg 9"/>
          <p:cNvGrpSpPr/>
          <p:nvPr/>
        </p:nvGrpSpPr>
        <p:grpSpPr>
          <a:xfrm>
            <a:off x="3933415" y="2318696"/>
            <a:ext cx="1560711" cy="2274005"/>
            <a:chOff x="4338557" y="2312027"/>
            <a:chExt cx="1560711" cy="2274005"/>
          </a:xfrm>
        </p:grpSpPr>
        <p:pic>
          <p:nvPicPr>
            <p:cNvPr id="77" name="Easter Eg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8557" y="2312027"/>
              <a:ext cx="1560711" cy="2274005"/>
            </a:xfrm>
            <a:prstGeom prst="rect">
              <a:avLst/>
            </a:prstGeom>
          </p:spPr>
        </p:pic>
        <p:sp>
          <p:nvSpPr>
            <p:cNvPr id="95" name="Number"/>
            <p:cNvSpPr/>
            <p:nvPr/>
          </p:nvSpPr>
          <p:spPr>
            <a:xfrm>
              <a:off x="4926391" y="3231797"/>
              <a:ext cx="385042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28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lang="ja-JP" alt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5" name="Easter Egg 10"/>
          <p:cNvGrpSpPr/>
          <p:nvPr/>
        </p:nvGrpSpPr>
        <p:grpSpPr>
          <a:xfrm>
            <a:off x="5877706" y="2320430"/>
            <a:ext cx="1560711" cy="2274005"/>
            <a:chOff x="6285986" y="2312027"/>
            <a:chExt cx="1560711" cy="2274005"/>
          </a:xfrm>
        </p:grpSpPr>
        <p:pic>
          <p:nvPicPr>
            <p:cNvPr id="79" name="Easter Eg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85986" y="2312027"/>
              <a:ext cx="1560711" cy="2274005"/>
            </a:xfrm>
            <a:prstGeom prst="rect">
              <a:avLst/>
            </a:prstGeom>
          </p:spPr>
        </p:pic>
        <p:sp>
          <p:nvSpPr>
            <p:cNvPr id="96" name="Number"/>
            <p:cNvSpPr/>
            <p:nvPr/>
          </p:nvSpPr>
          <p:spPr>
            <a:xfrm>
              <a:off x="6771945" y="3231797"/>
              <a:ext cx="585418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28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lang="ja-JP" alt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6" name="Easter Egg 11"/>
          <p:cNvGrpSpPr/>
          <p:nvPr/>
        </p:nvGrpSpPr>
        <p:grpSpPr>
          <a:xfrm>
            <a:off x="7826889" y="2316555"/>
            <a:ext cx="1560711" cy="2274005"/>
            <a:chOff x="8231728" y="2312027"/>
            <a:chExt cx="1560711" cy="2274005"/>
          </a:xfrm>
        </p:grpSpPr>
        <p:pic>
          <p:nvPicPr>
            <p:cNvPr id="78" name="Easter Eg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31728" y="2312027"/>
              <a:ext cx="1560711" cy="2274005"/>
            </a:xfrm>
            <a:prstGeom prst="rect">
              <a:avLst/>
            </a:prstGeom>
          </p:spPr>
        </p:pic>
        <p:sp>
          <p:nvSpPr>
            <p:cNvPr id="97" name="Number"/>
            <p:cNvSpPr/>
            <p:nvPr/>
          </p:nvSpPr>
          <p:spPr>
            <a:xfrm>
              <a:off x="8732711" y="3231797"/>
              <a:ext cx="558744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28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11</a:t>
              </a:r>
              <a:endParaRPr lang="ja-JP" alt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7" name="Easter Egg 12"/>
          <p:cNvGrpSpPr/>
          <p:nvPr/>
        </p:nvGrpSpPr>
        <p:grpSpPr>
          <a:xfrm>
            <a:off x="9771010" y="2318696"/>
            <a:ext cx="1560711" cy="2274005"/>
            <a:chOff x="10179157" y="2312027"/>
            <a:chExt cx="1560711" cy="2274005"/>
          </a:xfrm>
        </p:grpSpPr>
        <p:pic>
          <p:nvPicPr>
            <p:cNvPr id="80" name="Easter Eg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79157" y="2312027"/>
              <a:ext cx="1560711" cy="2274005"/>
            </a:xfrm>
            <a:prstGeom prst="rect">
              <a:avLst/>
            </a:prstGeom>
          </p:spPr>
        </p:pic>
        <p:sp>
          <p:nvSpPr>
            <p:cNvPr id="98" name="Number"/>
            <p:cNvSpPr/>
            <p:nvPr/>
          </p:nvSpPr>
          <p:spPr>
            <a:xfrm>
              <a:off x="10648961" y="3229740"/>
              <a:ext cx="585418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28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12</a:t>
              </a:r>
              <a:endParaRPr lang="ja-JP" alt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8" name="Easter Egg 13"/>
          <p:cNvGrpSpPr/>
          <p:nvPr/>
        </p:nvGrpSpPr>
        <p:grpSpPr>
          <a:xfrm>
            <a:off x="138898" y="4592701"/>
            <a:ext cx="1560711" cy="2274005"/>
            <a:chOff x="445386" y="4586032"/>
            <a:chExt cx="1560711" cy="2274005"/>
          </a:xfrm>
        </p:grpSpPr>
        <p:pic>
          <p:nvPicPr>
            <p:cNvPr id="81" name="Easter Eg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386" y="4586032"/>
              <a:ext cx="1560711" cy="2274005"/>
            </a:xfrm>
            <a:prstGeom prst="rect">
              <a:avLst/>
            </a:prstGeom>
          </p:spPr>
        </p:pic>
        <p:sp>
          <p:nvSpPr>
            <p:cNvPr id="100" name="Number"/>
            <p:cNvSpPr/>
            <p:nvPr/>
          </p:nvSpPr>
          <p:spPr>
            <a:xfrm>
              <a:off x="913751" y="5503745"/>
              <a:ext cx="585418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28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13</a:t>
              </a:r>
              <a:endParaRPr lang="ja-JP" alt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9" name="Easter Egg 14"/>
          <p:cNvGrpSpPr/>
          <p:nvPr/>
        </p:nvGrpSpPr>
        <p:grpSpPr>
          <a:xfrm>
            <a:off x="1980955" y="4592701"/>
            <a:ext cx="1560711" cy="2274005"/>
            <a:chOff x="2391128" y="4586032"/>
            <a:chExt cx="1560711" cy="2274005"/>
          </a:xfrm>
        </p:grpSpPr>
        <p:pic>
          <p:nvPicPr>
            <p:cNvPr id="82" name="Easter Eg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91128" y="4586032"/>
              <a:ext cx="1560711" cy="2274005"/>
            </a:xfrm>
            <a:prstGeom prst="rect">
              <a:avLst/>
            </a:prstGeom>
          </p:spPr>
        </p:pic>
        <p:sp>
          <p:nvSpPr>
            <p:cNvPr id="101" name="Number"/>
            <p:cNvSpPr/>
            <p:nvPr/>
          </p:nvSpPr>
          <p:spPr>
            <a:xfrm>
              <a:off x="2878774" y="5503745"/>
              <a:ext cx="585418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28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14</a:t>
              </a:r>
              <a:endParaRPr lang="ja-JP" alt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0" name="Easter Egg 15"/>
          <p:cNvGrpSpPr/>
          <p:nvPr/>
        </p:nvGrpSpPr>
        <p:grpSpPr>
          <a:xfrm>
            <a:off x="3926986" y="4592701"/>
            <a:ext cx="1560711" cy="2274005"/>
            <a:chOff x="4338557" y="4586032"/>
            <a:chExt cx="1560711" cy="2274005"/>
          </a:xfrm>
        </p:grpSpPr>
        <p:pic>
          <p:nvPicPr>
            <p:cNvPr id="84" name="Easter Eg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8557" y="4586032"/>
              <a:ext cx="1560711" cy="2274005"/>
            </a:xfrm>
            <a:prstGeom prst="rect">
              <a:avLst/>
            </a:prstGeom>
          </p:spPr>
        </p:pic>
        <p:sp>
          <p:nvSpPr>
            <p:cNvPr id="102" name="Number"/>
            <p:cNvSpPr/>
            <p:nvPr/>
          </p:nvSpPr>
          <p:spPr>
            <a:xfrm>
              <a:off x="4826203" y="5503745"/>
              <a:ext cx="585418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28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  <a:endParaRPr lang="ja-JP" alt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1" name="Easter Egg 16"/>
          <p:cNvGrpSpPr/>
          <p:nvPr/>
        </p:nvGrpSpPr>
        <p:grpSpPr>
          <a:xfrm>
            <a:off x="5877706" y="4590505"/>
            <a:ext cx="1560711" cy="2274005"/>
            <a:chOff x="6284299" y="4586032"/>
            <a:chExt cx="1560711" cy="2274005"/>
          </a:xfrm>
        </p:grpSpPr>
        <p:pic>
          <p:nvPicPr>
            <p:cNvPr id="83" name="Easter Eg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84299" y="4586032"/>
              <a:ext cx="1560711" cy="2274005"/>
            </a:xfrm>
            <a:prstGeom prst="rect">
              <a:avLst/>
            </a:prstGeom>
          </p:spPr>
        </p:pic>
        <p:sp>
          <p:nvSpPr>
            <p:cNvPr id="103" name="Number"/>
            <p:cNvSpPr/>
            <p:nvPr/>
          </p:nvSpPr>
          <p:spPr>
            <a:xfrm>
              <a:off x="6771945" y="5503745"/>
              <a:ext cx="585418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28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16</a:t>
              </a:r>
              <a:endParaRPr lang="ja-JP" alt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2" name="Easter Egg 17"/>
          <p:cNvGrpSpPr/>
          <p:nvPr/>
        </p:nvGrpSpPr>
        <p:grpSpPr>
          <a:xfrm>
            <a:off x="7823460" y="4592701"/>
            <a:ext cx="1560711" cy="2274005"/>
            <a:chOff x="8231728" y="4586032"/>
            <a:chExt cx="1560711" cy="2274005"/>
          </a:xfrm>
        </p:grpSpPr>
        <p:pic>
          <p:nvPicPr>
            <p:cNvPr id="85" name="Easter Eg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31728" y="4586032"/>
              <a:ext cx="1560711" cy="2274005"/>
            </a:xfrm>
            <a:prstGeom prst="rect">
              <a:avLst/>
            </a:prstGeom>
          </p:spPr>
        </p:pic>
        <p:sp>
          <p:nvSpPr>
            <p:cNvPr id="104" name="Number"/>
            <p:cNvSpPr/>
            <p:nvPr/>
          </p:nvSpPr>
          <p:spPr>
            <a:xfrm>
              <a:off x="8719374" y="5503745"/>
              <a:ext cx="585418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28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17</a:t>
              </a:r>
              <a:endParaRPr lang="ja-JP" alt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3" name="Easter Egg 18"/>
          <p:cNvGrpSpPr/>
          <p:nvPr/>
        </p:nvGrpSpPr>
        <p:grpSpPr>
          <a:xfrm>
            <a:off x="9769257" y="4592701"/>
            <a:ext cx="1560711" cy="2274005"/>
            <a:chOff x="10179157" y="4586032"/>
            <a:chExt cx="1560711" cy="2274005"/>
          </a:xfrm>
        </p:grpSpPr>
        <p:pic>
          <p:nvPicPr>
            <p:cNvPr id="86" name="Easter Eg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79157" y="4586032"/>
              <a:ext cx="1560711" cy="2274005"/>
            </a:xfrm>
            <a:prstGeom prst="rect">
              <a:avLst/>
            </a:prstGeom>
          </p:spPr>
        </p:pic>
        <p:sp>
          <p:nvSpPr>
            <p:cNvPr id="105" name="Number"/>
            <p:cNvSpPr/>
            <p:nvPr/>
          </p:nvSpPr>
          <p:spPr>
            <a:xfrm>
              <a:off x="10648961" y="5501688"/>
              <a:ext cx="585418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28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18</a:t>
              </a:r>
              <a:endParaRPr lang="ja-JP" alt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2177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275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6" fill="hold">
                      <p:stCondLst>
                        <p:cond delay="0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231</Words>
  <Application>Microsoft Office PowerPoint</Application>
  <PresentationFormat>Custom</PresentationFormat>
  <Paragraphs>47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テーマ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tekhnologic</dc:creator>
  <cp:lastModifiedBy>Tihi The Great</cp:lastModifiedBy>
  <cp:revision>5</cp:revision>
  <dcterms:created xsi:type="dcterms:W3CDTF">2016-03-06T08:20:42Z</dcterms:created>
  <dcterms:modified xsi:type="dcterms:W3CDTF">2016-03-15T11:44:38Z</dcterms:modified>
</cp:coreProperties>
</file>