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</p:sldIdLst>
  <p:sldSz cx="9144000" cy="6858000" type="screen4x3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ABD8F-AC3C-4D61-9A2D-2BFBBA5CD131}" type="datetimeFigureOut">
              <a:rPr lang="en-US" smtClean="0"/>
              <a:t>6/17/2017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6F5BD4-3C22-4428-9C6B-358129EFB1A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Join the dots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6F5BD4-3C22-4428-9C6B-358129EFB1AE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1D63FDD-FC79-471B-9580-35E8D5581ECD}" type="datetimeFigureOut">
              <a:rPr lang="en-US" smtClean="0"/>
              <a:pPr/>
              <a:t>6/17/2017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D9F8322-4D94-4FBD-A043-C83CEB77BA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D63FDD-FC79-471B-9580-35E8D5581ECD}" type="datetimeFigureOut">
              <a:rPr lang="en-US" smtClean="0"/>
              <a:pPr/>
              <a:t>6/17/2017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9F8322-4D94-4FBD-A043-C83CEB77BA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1D63FDD-FC79-471B-9580-35E8D5581ECD}" type="datetimeFigureOut">
              <a:rPr lang="en-US" smtClean="0"/>
              <a:pPr/>
              <a:t>6/17/2017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D9F8322-4D94-4FBD-A043-C83CEB77BA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D63FDD-FC79-471B-9580-35E8D5581ECD}" type="datetimeFigureOut">
              <a:rPr lang="en-US" smtClean="0"/>
              <a:pPr/>
              <a:t>6/17/2017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9F8322-4D94-4FBD-A043-C83CEB77BA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1D63FDD-FC79-471B-9580-35E8D5581ECD}" type="datetimeFigureOut">
              <a:rPr lang="en-US" smtClean="0"/>
              <a:pPr/>
              <a:t>6/17/2017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D9F8322-4D94-4FBD-A043-C83CEB77BA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D63FDD-FC79-471B-9580-35E8D5581ECD}" type="datetimeFigureOut">
              <a:rPr lang="en-US" smtClean="0"/>
              <a:pPr/>
              <a:t>6/17/2017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9F8322-4D94-4FBD-A043-C83CEB77BA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D63FDD-FC79-471B-9580-35E8D5581ECD}" type="datetimeFigureOut">
              <a:rPr lang="en-US" smtClean="0"/>
              <a:pPr/>
              <a:t>6/17/2017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9F8322-4D94-4FBD-A043-C83CEB77BA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D63FDD-FC79-471B-9580-35E8D5581ECD}" type="datetimeFigureOut">
              <a:rPr lang="en-US" smtClean="0"/>
              <a:pPr/>
              <a:t>6/17/2017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9F8322-4D94-4FBD-A043-C83CEB77BA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1D63FDD-FC79-471B-9580-35E8D5581ECD}" type="datetimeFigureOut">
              <a:rPr lang="en-US" smtClean="0"/>
              <a:pPr/>
              <a:t>6/17/2017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9F8322-4D94-4FBD-A043-C83CEB77BA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D63FDD-FC79-471B-9580-35E8D5581ECD}" type="datetimeFigureOut">
              <a:rPr lang="en-US" smtClean="0"/>
              <a:pPr/>
              <a:t>6/17/2017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9F8322-4D94-4FBD-A043-C83CEB77BA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D63FDD-FC79-471B-9580-35E8D5581ECD}" type="datetimeFigureOut">
              <a:rPr lang="en-US" smtClean="0"/>
              <a:pPr/>
              <a:t>6/17/2017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9F8322-4D94-4FBD-A043-C83CEB77BA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1D63FDD-FC79-471B-9580-35E8D5581ECD}" type="datetimeFigureOut">
              <a:rPr lang="en-US" smtClean="0"/>
              <a:pPr/>
              <a:t>6/17/2017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D9F8322-4D94-4FBD-A043-C83CEB77BA2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EASTER ACTIVITIES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 </a:t>
            </a:r>
            <a:r>
              <a:rPr lang="en-US" dirty="0" err="1" smtClean="0"/>
              <a:t>Valentina</a:t>
            </a:r>
            <a:r>
              <a:rPr lang="en-US" dirty="0" smtClean="0"/>
              <a:t> Barb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_20170617_100312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aster-reading-comprehension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2318" y="0"/>
            <a:ext cx="5299364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651916a8d3dad4e2a0befb11c1ebc5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2625" y="709612"/>
            <a:ext cx="5238750" cy="54387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aster-worksheets-3-72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4900" y="828675"/>
            <a:ext cx="6934200" cy="5200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aster-worksheets-4-72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4900" y="828675"/>
            <a:ext cx="6934200" cy="5200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aster-maths-worksheets-e1488747647450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1538" y="0"/>
            <a:ext cx="6922278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15</TotalTime>
  <Words>9</Words>
  <Application>Microsoft Office PowerPoint</Application>
  <PresentationFormat>On-screen Show (4:3)</PresentationFormat>
  <Paragraphs>4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Opulent</vt:lpstr>
      <vt:lpstr>EASTER ACTIVITIES</vt:lpstr>
      <vt:lpstr>Slide 2</vt:lpstr>
      <vt:lpstr>Slide 3</vt:lpstr>
      <vt:lpstr>Slide 4</vt:lpstr>
      <vt:lpstr>Slide 5</vt:lpstr>
      <vt:lpstr>Slide 6</vt:lpstr>
      <vt:lpstr>Slide 7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EASTER ACTIVITIES</dc:title>
  <dc:creator>Owner</dc:creator>
  <cp:lastModifiedBy>Owner</cp:lastModifiedBy>
  <cp:revision>3</cp:revision>
  <dcterms:created xsi:type="dcterms:W3CDTF">2017-06-17T07:19:51Z</dcterms:created>
  <dcterms:modified xsi:type="dcterms:W3CDTF">2017-06-17T07:36:29Z</dcterms:modified>
</cp:coreProperties>
</file>