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10DB-C570-4D9C-9F29-6BCFCECA299C}" type="datetimeFigureOut">
              <a:rPr lang="tr-TR" smtClean="0"/>
              <a:t>15.3.2017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E00C-A8B2-430F-81EC-5F82B184922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5242594"/>
          </a:xfrm>
        </p:spPr>
        <p:txBody>
          <a:bodyPr>
            <a:normAutofit/>
          </a:bodyPr>
          <a:lstStyle/>
          <a:p>
            <a:r>
              <a:rPr lang="tr-TR" sz="8800" b="1" dirty="0" smtClean="0"/>
              <a:t>TALKING </a:t>
            </a:r>
            <a:br>
              <a:rPr lang="tr-TR" sz="8800" b="1" dirty="0" smtClean="0"/>
            </a:br>
            <a:r>
              <a:rPr lang="tr-TR" sz="8800" b="1" dirty="0" err="1" smtClean="0"/>
              <a:t>about</a:t>
            </a:r>
            <a:r>
              <a:rPr lang="tr-TR" sz="8800" b="1" dirty="0" smtClean="0"/>
              <a:t> PREFERENCES</a:t>
            </a:r>
            <a:endParaRPr lang="tr-TR" sz="8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Music\Desktop\the-evolution-of-the-horse-and-what-it-means-for-the-horse-owner-53a2908e63f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Music\Desktop\italy-republic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38207" cy="3517454"/>
          </a:xfrm>
          <a:prstGeom prst="rect">
            <a:avLst/>
          </a:prstGeom>
          <a:noFill/>
        </p:spPr>
      </p:pic>
      <p:pic>
        <p:nvPicPr>
          <p:cNvPr id="1028" name="Picture 4" descr="C:\Users\sony\Music\Desktop\Pola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441" y="0"/>
            <a:ext cx="4302559" cy="3411930"/>
          </a:xfrm>
          <a:prstGeom prst="rect">
            <a:avLst/>
          </a:prstGeom>
          <a:noFill/>
        </p:spPr>
      </p:pic>
      <p:pic>
        <p:nvPicPr>
          <p:cNvPr id="1029" name="Picture 5" descr="C:\Users\sony\Music\Desktop\mroman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6152"/>
            <a:ext cx="4130027" cy="2951848"/>
          </a:xfrm>
          <a:prstGeom prst="rect">
            <a:avLst/>
          </a:prstGeom>
          <a:noFill/>
        </p:spPr>
      </p:pic>
      <p:pic>
        <p:nvPicPr>
          <p:cNvPr id="1030" name="Picture 6" descr="C:\Users\sony\Music\Desktop\spai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933056"/>
            <a:ext cx="4355976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Music\Desktop\adel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pic>
        <p:nvPicPr>
          <p:cNvPr id="3075" name="Picture 3" descr="C:\Users\sony\Music\Desktop\aa1cae43-6f91-403e-83dd-7c81520486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Music\Desktop\ILC-blog-Bullfighting-S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707904" cy="3231480"/>
          </a:xfrm>
          <a:prstGeom prst="rect">
            <a:avLst/>
          </a:prstGeom>
          <a:noFill/>
        </p:spPr>
      </p:pic>
      <p:pic>
        <p:nvPicPr>
          <p:cNvPr id="4099" name="Picture 3" descr="C:\Users\sony\Music\Desktop\133029871-56a3c9f65f9b58b7d0d3c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39953" cy="2763553"/>
          </a:xfrm>
          <a:prstGeom prst="rect">
            <a:avLst/>
          </a:prstGeom>
          <a:noFill/>
        </p:spPr>
      </p:pic>
      <p:pic>
        <p:nvPicPr>
          <p:cNvPr id="4100" name="Picture 4" descr="C:\Users\sony\Music\Desktop\mount-tam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3240360" cy="2426588"/>
          </a:xfrm>
          <a:prstGeom prst="rect">
            <a:avLst/>
          </a:prstGeom>
          <a:noFill/>
        </p:spPr>
      </p:pic>
      <p:pic>
        <p:nvPicPr>
          <p:cNvPr id="4101" name="Picture 5" descr="C:\Users\sony\Music\Desktop\full_pkin_warszawa_forum_obecny_widok_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4388836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</Words>
  <Application>Microsoft Office PowerPoint</Application>
  <PresentationFormat>Ekran Gösterisi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TALKING  about PREFERENCES</vt:lpstr>
      <vt:lpstr>Slayt 2</vt:lpstr>
      <vt:lpstr>Slayt 3</vt:lpstr>
      <vt:lpstr>Slayt 4</vt:lpstr>
      <vt:lpstr>Slayt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sony</dc:creator>
  <cp:lastModifiedBy>sony</cp:lastModifiedBy>
  <cp:revision>7</cp:revision>
  <dcterms:created xsi:type="dcterms:W3CDTF">2017-03-15T20:36:01Z</dcterms:created>
  <dcterms:modified xsi:type="dcterms:W3CDTF">2017-03-15T21:23:06Z</dcterms:modified>
</cp:coreProperties>
</file>