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C38BC-7116-4B0E-A567-B1F9346B4224}" type="datetimeFigureOut">
              <a:rPr lang="tr-TR" smtClean="0"/>
              <a:t>19.3.2017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576DB-7F04-4902-9B75-097D255B8B2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576DB-7F04-4902-9B75-097D255B8B24}" type="slidenum">
              <a:rPr lang="tr-TR" smtClean="0"/>
              <a:t>12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pPr/>
              <a:t>18.3.2017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pPr/>
              <a:t>18.3.2017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pPr/>
              <a:t>18.3.2017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pPr/>
              <a:t>18.3.2017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pPr/>
              <a:t>18.3.2017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pPr/>
              <a:t>18.3.2017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pPr/>
              <a:t>18.3.2017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pPr/>
              <a:t>18.3.2017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pPr/>
              <a:t>18.3.2017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pPr/>
              <a:t>18.3.2017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10DB-C570-4D9C-9F29-6BCFCECA299C}" type="datetimeFigureOut">
              <a:rPr lang="tr-TR" smtClean="0"/>
              <a:pPr/>
              <a:t>18.3.2017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8E00C-A8B2-430F-81EC-5F82B184922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10DB-C570-4D9C-9F29-6BCFCECA299C}" type="datetimeFigureOut">
              <a:rPr lang="tr-TR" smtClean="0"/>
              <a:pPr/>
              <a:t>18.3.2017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E00C-A8B2-430F-81EC-5F82B184922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669360"/>
          </a:xfrm>
        </p:spPr>
        <p:txBody>
          <a:bodyPr>
            <a:normAutofit fontScale="90000"/>
          </a:bodyPr>
          <a:lstStyle/>
          <a:p>
            <a:r>
              <a:rPr lang="tr-TR" sz="8800" b="1" dirty="0" smtClean="0">
                <a:solidFill>
                  <a:schemeClr val="bg1"/>
                </a:solidFill>
              </a:rPr>
              <a:t/>
            </a:r>
            <a:br>
              <a:rPr lang="tr-TR" sz="8800" b="1" dirty="0" smtClean="0">
                <a:solidFill>
                  <a:schemeClr val="bg1"/>
                </a:solidFill>
              </a:rPr>
            </a:br>
            <a:r>
              <a:rPr lang="tr-TR" sz="8800" b="1" dirty="0" smtClean="0">
                <a:solidFill>
                  <a:schemeClr val="bg1"/>
                </a:solidFill>
              </a:rPr>
              <a:t>THE EXPLAINING ACTIVITY</a:t>
            </a:r>
            <a:br>
              <a:rPr lang="tr-TR" sz="8800" b="1" dirty="0" smtClean="0">
                <a:solidFill>
                  <a:schemeClr val="bg1"/>
                </a:solidFill>
              </a:rPr>
            </a:br>
            <a:r>
              <a:rPr lang="tr-TR" sz="8800" b="1" dirty="0" smtClean="0">
                <a:solidFill>
                  <a:schemeClr val="bg1"/>
                </a:solidFill>
              </a:rPr>
              <a:t> </a:t>
            </a:r>
            <a:r>
              <a:rPr lang="tr-TR" sz="8800" b="1" dirty="0" err="1" smtClean="0">
                <a:solidFill>
                  <a:schemeClr val="bg1"/>
                </a:solidFill>
              </a:rPr>
              <a:t>by</a:t>
            </a:r>
            <a:r>
              <a:rPr lang="tr-TR" sz="8800" b="1" dirty="0" smtClean="0">
                <a:solidFill>
                  <a:schemeClr val="bg1"/>
                </a:solidFill>
              </a:rPr>
              <a:t> TURKEY</a:t>
            </a:r>
            <a:br>
              <a:rPr lang="tr-TR" sz="8800" b="1" dirty="0" smtClean="0">
                <a:solidFill>
                  <a:schemeClr val="bg1"/>
                </a:solidFill>
              </a:rPr>
            </a:br>
            <a:r>
              <a:rPr lang="tr-TR" sz="8800" b="1" dirty="0" smtClean="0">
                <a:solidFill>
                  <a:schemeClr val="bg1"/>
                </a:solidFill>
              </a:rPr>
              <a:t/>
            </a:r>
            <a:br>
              <a:rPr lang="tr-TR" sz="8800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1st step </a:t>
            </a:r>
            <a:r>
              <a:rPr lang="tr-TR" b="1" dirty="0" err="1" smtClean="0">
                <a:solidFill>
                  <a:schemeClr val="bg1"/>
                </a:solidFill>
              </a:rPr>
              <a:t>by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Poland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2nd step </a:t>
            </a:r>
            <a:r>
              <a:rPr lang="tr-TR" b="1" dirty="0" err="1" smtClean="0">
                <a:solidFill>
                  <a:schemeClr val="bg1"/>
                </a:solidFill>
              </a:rPr>
              <a:t>by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Romania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ny\Music\Desktop\explain photos\20170316_144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tr-TR" b="1" dirty="0" err="1" smtClean="0">
                <a:solidFill>
                  <a:srgbClr val="FF0000"/>
                </a:solidFill>
              </a:rPr>
              <a:t>The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questions</a:t>
            </a:r>
            <a:r>
              <a:rPr lang="tr-TR" b="1" dirty="0" smtClean="0">
                <a:solidFill>
                  <a:srgbClr val="FF0000"/>
                </a:solidFill>
              </a:rPr>
              <a:t> :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“</a:t>
            </a:r>
            <a:r>
              <a:rPr lang="tr-TR" sz="4000" b="1" dirty="0" err="1" smtClean="0"/>
              <a:t>Where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would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you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like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to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go</a:t>
            </a:r>
            <a:r>
              <a:rPr lang="tr-TR" sz="4000" b="1" dirty="0" smtClean="0"/>
              <a:t> on </a:t>
            </a:r>
            <a:r>
              <a:rPr lang="tr-TR" sz="4000" b="1" dirty="0" err="1" smtClean="0"/>
              <a:t>holiday</a:t>
            </a:r>
            <a:r>
              <a:rPr lang="tr-TR" sz="4000" b="1" dirty="0" smtClean="0"/>
              <a:t>? 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Why</a:t>
            </a:r>
            <a:r>
              <a:rPr lang="tr-TR" b="1" dirty="0" smtClean="0"/>
              <a:t> ?</a:t>
            </a:r>
            <a:br>
              <a:rPr lang="tr-TR" b="1" dirty="0" smtClean="0"/>
            </a:br>
            <a:r>
              <a:rPr lang="tr-TR" b="1" dirty="0" err="1" smtClean="0"/>
              <a:t>Would</a:t>
            </a:r>
            <a:r>
              <a:rPr lang="tr-TR" b="1" dirty="0" smtClean="0"/>
              <a:t> </a:t>
            </a:r>
            <a:r>
              <a:rPr lang="tr-TR" b="1" dirty="0" err="1" smtClean="0"/>
              <a:t>you</a:t>
            </a:r>
            <a:r>
              <a:rPr lang="tr-TR" b="1" dirty="0" smtClean="0"/>
              <a:t> </a:t>
            </a:r>
            <a:r>
              <a:rPr lang="tr-TR" b="1" dirty="0" err="1" smtClean="0"/>
              <a:t>like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visit</a:t>
            </a:r>
            <a:r>
              <a:rPr lang="tr-TR" b="1" dirty="0" smtClean="0"/>
              <a:t> </a:t>
            </a:r>
            <a:r>
              <a:rPr lang="tr-TR" b="1" dirty="0" err="1" smtClean="0"/>
              <a:t>Warsaw</a:t>
            </a:r>
            <a:r>
              <a:rPr lang="tr-TR" b="1" dirty="0" smtClean="0"/>
              <a:t>?/</a:t>
            </a:r>
            <a:r>
              <a:rPr lang="tr-TR" b="1" dirty="0" err="1" smtClean="0"/>
              <a:t>climb</a:t>
            </a:r>
            <a:r>
              <a:rPr lang="tr-TR" b="1" dirty="0" smtClean="0"/>
              <a:t> </a:t>
            </a:r>
            <a:r>
              <a:rPr lang="tr-TR" b="1" dirty="0" err="1" smtClean="0"/>
              <a:t>Mount</a:t>
            </a:r>
            <a:r>
              <a:rPr lang="tr-TR" b="1" dirty="0" smtClean="0"/>
              <a:t> </a:t>
            </a:r>
            <a:r>
              <a:rPr lang="tr-TR" b="1" dirty="0" err="1" smtClean="0"/>
              <a:t>Tampa</a:t>
            </a:r>
            <a:r>
              <a:rPr lang="tr-TR" b="1" dirty="0" smtClean="0"/>
              <a:t>?/</a:t>
            </a:r>
            <a:r>
              <a:rPr lang="tr-TR" b="1" dirty="0" err="1" smtClean="0"/>
              <a:t>watch</a:t>
            </a:r>
            <a:r>
              <a:rPr lang="tr-TR" b="1" dirty="0" smtClean="0"/>
              <a:t> a </a:t>
            </a:r>
            <a:r>
              <a:rPr lang="tr-TR" b="1" dirty="0" err="1" smtClean="0"/>
              <a:t>bullfight</a:t>
            </a:r>
            <a:r>
              <a:rPr lang="tr-TR" b="1" dirty="0" smtClean="0"/>
              <a:t>? / </a:t>
            </a:r>
            <a:r>
              <a:rPr lang="tr-TR" b="1" dirty="0" err="1" smtClean="0"/>
              <a:t>ride</a:t>
            </a:r>
            <a:r>
              <a:rPr lang="tr-TR" b="1" dirty="0" smtClean="0"/>
              <a:t> on a gondola?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 fontScale="90000"/>
          </a:bodyPr>
          <a:lstStyle/>
          <a:p>
            <a:r>
              <a:rPr lang="tr-TR" sz="4000" dirty="0" err="1" smtClean="0"/>
              <a:t>Then</a:t>
            </a:r>
            <a:r>
              <a:rPr lang="tr-TR" sz="4000" dirty="0" smtClean="0"/>
              <a:t>,</a:t>
            </a:r>
            <a:r>
              <a:rPr lang="tr-TR" sz="4000" dirty="0" err="1" smtClean="0"/>
              <a:t>we</a:t>
            </a:r>
            <a:r>
              <a:rPr lang="tr-TR" sz="4000" dirty="0" smtClean="0"/>
              <a:t> </a:t>
            </a:r>
            <a:r>
              <a:rPr lang="tr-TR" sz="4000" dirty="0" err="1" smtClean="0"/>
              <a:t>talked</a:t>
            </a:r>
            <a:r>
              <a:rPr lang="tr-TR" sz="4000" dirty="0" smtClean="0"/>
              <a:t> </a:t>
            </a:r>
            <a:r>
              <a:rPr lang="tr-TR" sz="4000" dirty="0" err="1" smtClean="0"/>
              <a:t>about</a:t>
            </a:r>
            <a:r>
              <a:rPr lang="tr-TR" sz="4000" dirty="0" smtClean="0"/>
              <a:t> </a:t>
            </a:r>
            <a:r>
              <a:rPr lang="tr-TR" sz="4000" dirty="0" err="1" smtClean="0"/>
              <a:t>their</a:t>
            </a:r>
            <a:r>
              <a:rPr lang="tr-TR" sz="4000" dirty="0" smtClean="0"/>
              <a:t> </a:t>
            </a:r>
            <a:r>
              <a:rPr lang="tr-TR" sz="4000" dirty="0" err="1" smtClean="0"/>
              <a:t>favorite</a:t>
            </a:r>
            <a:r>
              <a:rPr lang="tr-TR" sz="4000" dirty="0" smtClean="0"/>
              <a:t> </a:t>
            </a:r>
            <a:r>
              <a:rPr lang="tr-TR" sz="4000" dirty="0" err="1" smtClean="0"/>
              <a:t>singers</a:t>
            </a:r>
            <a:r>
              <a:rPr lang="tr-TR" sz="4000" dirty="0" smtClean="0"/>
              <a:t>.</a:t>
            </a:r>
            <a:br>
              <a:rPr lang="tr-TR" sz="4000" dirty="0" smtClean="0"/>
            </a:br>
            <a:r>
              <a:rPr lang="tr-TR" sz="4000" b="1" dirty="0" err="1" smtClean="0">
                <a:solidFill>
                  <a:srgbClr val="FF0000"/>
                </a:solidFill>
              </a:rPr>
              <a:t>The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questions</a:t>
            </a:r>
            <a:r>
              <a:rPr lang="tr-TR" sz="4000" b="1" dirty="0" smtClean="0">
                <a:solidFill>
                  <a:srgbClr val="FF0000"/>
                </a:solidFill>
              </a:rPr>
              <a:t> “</a:t>
            </a:r>
            <a:r>
              <a:rPr lang="tr-TR" sz="4000" b="1" dirty="0" err="1" smtClean="0">
                <a:solidFill>
                  <a:srgbClr val="FF0000"/>
                </a:solidFill>
              </a:rPr>
              <a:t>Who</a:t>
            </a:r>
            <a:r>
              <a:rPr lang="tr-TR" sz="4000" b="1" dirty="0" smtClean="0">
                <a:solidFill>
                  <a:srgbClr val="FF0000"/>
                </a:solidFill>
              </a:rPr>
              <a:t> is </a:t>
            </a:r>
            <a:r>
              <a:rPr lang="tr-TR" sz="4000" b="1" dirty="0" err="1" smtClean="0">
                <a:solidFill>
                  <a:srgbClr val="FF0000"/>
                </a:solidFill>
              </a:rPr>
              <a:t>your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favorite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singer</a:t>
            </a:r>
            <a:r>
              <a:rPr lang="tr-TR" sz="4000" b="1" dirty="0" smtClean="0">
                <a:solidFill>
                  <a:srgbClr val="FF0000"/>
                </a:solidFill>
              </a:rPr>
              <a:t> ? </a:t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b="1" dirty="0" err="1" smtClean="0">
                <a:solidFill>
                  <a:srgbClr val="FF0000"/>
                </a:solidFill>
              </a:rPr>
              <a:t>Who</a:t>
            </a:r>
            <a:r>
              <a:rPr lang="tr-TR" sz="4000" b="1" dirty="0" smtClean="0">
                <a:solidFill>
                  <a:srgbClr val="FF0000"/>
                </a:solidFill>
              </a:rPr>
              <a:t> do </a:t>
            </a:r>
            <a:r>
              <a:rPr lang="tr-TR" sz="4000" b="1" dirty="0" err="1" smtClean="0">
                <a:solidFill>
                  <a:srgbClr val="FF0000"/>
                </a:solidFill>
              </a:rPr>
              <a:t>you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prefer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listening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to</a:t>
            </a:r>
            <a:r>
              <a:rPr lang="tr-TR" sz="4000" b="1" dirty="0" smtClean="0">
                <a:solidFill>
                  <a:srgbClr val="FF0000"/>
                </a:solidFill>
              </a:rPr>
              <a:t>?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Why</a:t>
            </a:r>
            <a:r>
              <a:rPr lang="tr-TR" sz="4000" b="1" dirty="0" smtClean="0">
                <a:solidFill>
                  <a:srgbClr val="FF0000"/>
                </a:solidFill>
              </a:rPr>
              <a:t> ?</a:t>
            </a:r>
            <a:r>
              <a:rPr lang="tr-TR" sz="4000" b="1" dirty="0" smtClean="0">
                <a:solidFill>
                  <a:srgbClr val="FF0000"/>
                </a:solidFill>
              </a:rPr>
              <a:t> “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sony\Music\Desktop\explain photos\20170316_143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8712968" cy="4144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1825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time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become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teacher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ask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preferences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The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questions</a:t>
            </a:r>
            <a:r>
              <a:rPr lang="tr-TR" b="1" dirty="0" smtClean="0">
                <a:solidFill>
                  <a:srgbClr val="FF0000"/>
                </a:solidFill>
              </a:rPr>
              <a:t> “</a:t>
            </a:r>
            <a:r>
              <a:rPr lang="tr-TR" b="1" dirty="0" err="1" smtClean="0">
                <a:solidFill>
                  <a:srgbClr val="FF0000"/>
                </a:solidFill>
              </a:rPr>
              <a:t>What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kind</a:t>
            </a:r>
            <a:r>
              <a:rPr lang="tr-TR" b="1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sports</a:t>
            </a:r>
            <a:r>
              <a:rPr lang="tr-TR" b="1" dirty="0" smtClean="0">
                <a:solidFill>
                  <a:srgbClr val="FF0000"/>
                </a:solidFill>
              </a:rPr>
              <a:t> do </a:t>
            </a:r>
            <a:r>
              <a:rPr lang="tr-TR" b="1" dirty="0" err="1" smtClean="0">
                <a:solidFill>
                  <a:srgbClr val="FF0000"/>
                </a:solidFill>
              </a:rPr>
              <a:t>you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like</a:t>
            </a:r>
            <a:r>
              <a:rPr lang="tr-TR" b="1" dirty="0" smtClean="0">
                <a:solidFill>
                  <a:srgbClr val="FF0000"/>
                </a:solidFill>
              </a:rPr>
              <a:t>? </a:t>
            </a:r>
            <a:r>
              <a:rPr lang="tr-TR" b="1" dirty="0" err="1" smtClean="0">
                <a:solidFill>
                  <a:srgbClr val="FF0000"/>
                </a:solidFill>
              </a:rPr>
              <a:t>Which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one</a:t>
            </a:r>
            <a:r>
              <a:rPr lang="tr-TR" b="1" dirty="0" smtClean="0">
                <a:solidFill>
                  <a:srgbClr val="FF0000"/>
                </a:solidFill>
              </a:rPr>
              <a:t> do </a:t>
            </a:r>
            <a:r>
              <a:rPr lang="tr-TR" b="1" dirty="0" err="1" smtClean="0">
                <a:solidFill>
                  <a:srgbClr val="FF0000"/>
                </a:solidFill>
              </a:rPr>
              <a:t>you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prefer</a:t>
            </a:r>
            <a:r>
              <a:rPr lang="tr-TR" b="1" dirty="0" smtClean="0">
                <a:solidFill>
                  <a:srgbClr val="FF0000"/>
                </a:solidFill>
              </a:rPr>
              <a:t>?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Why</a:t>
            </a:r>
            <a:r>
              <a:rPr lang="tr-TR" b="1" dirty="0" smtClean="0">
                <a:solidFill>
                  <a:srgbClr val="FF0000"/>
                </a:solidFill>
              </a:rPr>
              <a:t>?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sony\Music\Desktop\explain photos\20170316_144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7632848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sony\Music\Desktop\explain photos\20170316_144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632170" cy="4293096"/>
          </a:xfrm>
          <a:prstGeom prst="rect">
            <a:avLst/>
          </a:prstGeom>
          <a:noFill/>
        </p:spPr>
      </p:pic>
      <p:pic>
        <p:nvPicPr>
          <p:cNvPr id="12292" name="Picture 4" descr="C:\Users\sony\Music\Desktop\explain photos\20170316_144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669572"/>
            <a:ext cx="5668316" cy="3188428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0" y="5589240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Emircan</a:t>
            </a:r>
            <a:r>
              <a:rPr lang="tr-TR" b="1" dirty="0" smtClean="0"/>
              <a:t>  </a:t>
            </a:r>
            <a:r>
              <a:rPr lang="tr-TR" b="1" dirty="0" err="1" smtClean="0"/>
              <a:t>was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teacher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It</a:t>
            </a:r>
            <a:r>
              <a:rPr lang="tr-TR" b="1" dirty="0" smtClean="0"/>
              <a:t> </a:t>
            </a:r>
            <a:r>
              <a:rPr lang="tr-TR" b="1" dirty="0" err="1" smtClean="0"/>
              <a:t>was</a:t>
            </a:r>
            <a:r>
              <a:rPr lang="tr-TR" b="1" dirty="0" smtClean="0"/>
              <a:t> </a:t>
            </a:r>
            <a:r>
              <a:rPr lang="tr-TR" b="1" dirty="0" err="1" smtClean="0"/>
              <a:t>Bengisu’s</a:t>
            </a:r>
            <a:r>
              <a:rPr lang="tr-TR" b="1" dirty="0" smtClean="0"/>
              <a:t> </a:t>
            </a:r>
            <a:r>
              <a:rPr lang="tr-TR" b="1" dirty="0" err="1" smtClean="0"/>
              <a:t>turn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she</a:t>
            </a:r>
            <a:r>
              <a:rPr lang="tr-TR" b="1" dirty="0" smtClean="0"/>
              <a:t> </a:t>
            </a:r>
            <a:r>
              <a:rPr lang="tr-TR" b="1" dirty="0" err="1" smtClean="0"/>
              <a:t>asked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“Do </a:t>
            </a:r>
            <a:r>
              <a:rPr lang="tr-TR" b="1" dirty="0" err="1" smtClean="0">
                <a:solidFill>
                  <a:srgbClr val="FF0000"/>
                </a:solidFill>
              </a:rPr>
              <a:t>you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like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card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games</a:t>
            </a:r>
            <a:r>
              <a:rPr lang="tr-TR" b="1" dirty="0" smtClean="0">
                <a:solidFill>
                  <a:srgbClr val="FF0000"/>
                </a:solidFill>
              </a:rPr>
              <a:t>? </a:t>
            </a:r>
            <a:r>
              <a:rPr lang="tr-TR" b="1" dirty="0" err="1" smtClean="0">
                <a:solidFill>
                  <a:srgbClr val="FF0000"/>
                </a:solidFill>
              </a:rPr>
              <a:t>Which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one</a:t>
            </a:r>
            <a:r>
              <a:rPr lang="tr-TR" b="1" dirty="0" smtClean="0">
                <a:solidFill>
                  <a:srgbClr val="FF0000"/>
                </a:solidFill>
              </a:rPr>
              <a:t> is </a:t>
            </a:r>
            <a:r>
              <a:rPr lang="tr-TR" b="1" dirty="0" err="1" smtClean="0">
                <a:solidFill>
                  <a:srgbClr val="FF0000"/>
                </a:solidFill>
              </a:rPr>
              <a:t>your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favorite</a:t>
            </a:r>
            <a:r>
              <a:rPr lang="tr-TR" b="1" dirty="0" smtClean="0">
                <a:solidFill>
                  <a:srgbClr val="FF0000"/>
                </a:solidFill>
              </a:rPr>
              <a:t>?</a:t>
            </a:r>
            <a:r>
              <a:rPr lang="tr-TR" b="1" dirty="0" err="1" smtClean="0">
                <a:solidFill>
                  <a:srgbClr val="FF0000"/>
                </a:solidFill>
              </a:rPr>
              <a:t>Why</a:t>
            </a:r>
            <a:r>
              <a:rPr lang="tr-TR" b="1" dirty="0" smtClean="0">
                <a:solidFill>
                  <a:srgbClr val="FF0000"/>
                </a:solidFill>
              </a:rPr>
              <a:t>?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sony\Music\Desktop\explain photos\20170316_145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6599913" cy="371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We</a:t>
            </a:r>
            <a:r>
              <a:rPr lang="tr-TR" b="1" dirty="0" smtClean="0"/>
              <a:t> </a:t>
            </a:r>
            <a:r>
              <a:rPr lang="tr-TR" b="1" dirty="0" err="1" smtClean="0"/>
              <a:t>finished</a:t>
            </a:r>
            <a:r>
              <a:rPr lang="tr-TR" b="1" dirty="0" smtClean="0"/>
              <a:t> </a:t>
            </a:r>
            <a:r>
              <a:rPr lang="tr-TR" b="1" dirty="0" err="1" smtClean="0"/>
              <a:t>our</a:t>
            </a:r>
            <a:r>
              <a:rPr lang="tr-TR" b="1" dirty="0" smtClean="0"/>
              <a:t> </a:t>
            </a:r>
            <a:r>
              <a:rPr lang="tr-TR" b="1" dirty="0" err="1" smtClean="0"/>
              <a:t>explaining</a:t>
            </a:r>
            <a:r>
              <a:rPr lang="tr-TR" b="1" dirty="0" smtClean="0"/>
              <a:t> </a:t>
            </a:r>
            <a:r>
              <a:rPr lang="tr-TR" b="1" dirty="0" err="1" smtClean="0"/>
              <a:t>activity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writing</a:t>
            </a:r>
            <a:r>
              <a:rPr lang="tr-TR" b="1" dirty="0" smtClean="0"/>
              <a:t> </a:t>
            </a:r>
            <a:r>
              <a:rPr lang="tr-TR" b="1" dirty="0" err="1" smtClean="0"/>
              <a:t>some</a:t>
            </a:r>
            <a:r>
              <a:rPr lang="tr-TR" b="1" dirty="0" smtClean="0"/>
              <a:t> </a:t>
            </a:r>
            <a:r>
              <a:rPr lang="tr-TR" b="1" dirty="0" err="1" smtClean="0"/>
              <a:t>questions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answers</a:t>
            </a:r>
            <a:r>
              <a:rPr lang="tr-TR" b="1" dirty="0" smtClean="0"/>
              <a:t> on </a:t>
            </a:r>
            <a:r>
              <a:rPr lang="tr-TR" b="1" dirty="0" err="1" smtClean="0"/>
              <a:t>the</a:t>
            </a:r>
            <a:r>
              <a:rPr lang="tr-TR" b="1" dirty="0" smtClean="0"/>
              <a:t> board . 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tr-TR" b="1" dirty="0" err="1" smtClean="0">
                <a:solidFill>
                  <a:srgbClr val="0070C0"/>
                </a:solidFill>
              </a:rPr>
              <a:t>We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hope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you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will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all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like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our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explanations</a:t>
            </a:r>
            <a:r>
              <a:rPr lang="tr-TR" b="1" dirty="0" smtClean="0">
                <a:solidFill>
                  <a:srgbClr val="0070C0"/>
                </a:solidFill>
              </a:rPr>
              <a:t> on </a:t>
            </a:r>
            <a:r>
              <a:rPr lang="tr-TR" b="1" dirty="0" err="1" smtClean="0">
                <a:solidFill>
                  <a:srgbClr val="0070C0"/>
                </a:solidFill>
              </a:rPr>
              <a:t>the</a:t>
            </a:r>
            <a:r>
              <a:rPr lang="tr-TR" b="1" dirty="0" smtClean="0">
                <a:solidFill>
                  <a:srgbClr val="0070C0"/>
                </a:solidFill>
              </a:rPr>
              <a:t> </a:t>
            </a:r>
            <a:r>
              <a:rPr lang="tr-TR" b="1" dirty="0" err="1" smtClean="0">
                <a:solidFill>
                  <a:srgbClr val="0070C0"/>
                </a:solidFill>
              </a:rPr>
              <a:t>topic</a:t>
            </a:r>
            <a:r>
              <a:rPr lang="tr-TR" b="1" dirty="0" smtClean="0">
                <a:solidFill>
                  <a:srgbClr val="0070C0"/>
                </a:solidFill>
              </a:rPr>
              <a:t>.</a:t>
            </a:r>
            <a:br>
              <a:rPr lang="tr-TR" b="1" dirty="0" smtClean="0">
                <a:solidFill>
                  <a:srgbClr val="0070C0"/>
                </a:solidFill>
              </a:rPr>
            </a:br>
            <a:r>
              <a:rPr lang="tr-TR" b="1" dirty="0" smtClean="0">
                <a:solidFill>
                  <a:srgbClr val="0070C0"/>
                </a:solidFill>
              </a:rPr>
              <a:t/>
            </a:r>
            <a:br>
              <a:rPr lang="tr-TR" b="1" dirty="0" smtClean="0">
                <a:solidFill>
                  <a:srgbClr val="0070C0"/>
                </a:solidFill>
              </a:rPr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4338" name="Picture 2" descr="C:\Users\sony\Music\Desktop\giph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64904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First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all</a:t>
            </a:r>
            <a:r>
              <a:rPr lang="tr-TR" b="1" dirty="0" smtClean="0"/>
              <a:t>,</a:t>
            </a:r>
            <a:r>
              <a:rPr lang="tr-TR" b="1" dirty="0" err="1" smtClean="0"/>
              <a:t>we</a:t>
            </a:r>
            <a:r>
              <a:rPr lang="tr-TR" b="1" dirty="0" smtClean="0"/>
              <a:t> </a:t>
            </a:r>
            <a:r>
              <a:rPr lang="tr-TR" b="1" dirty="0" err="1" smtClean="0"/>
              <a:t>created</a:t>
            </a:r>
            <a:r>
              <a:rPr lang="tr-TR" b="1" dirty="0" smtClean="0"/>
              <a:t> a DOBBLE </a:t>
            </a:r>
            <a:r>
              <a:rPr lang="tr-TR" b="1" dirty="0" err="1" smtClean="0"/>
              <a:t>game</a:t>
            </a:r>
            <a:r>
              <a:rPr lang="tr-TR" b="1" dirty="0" smtClean="0"/>
              <a:t> </a:t>
            </a:r>
            <a:r>
              <a:rPr lang="tr-TR" b="1" dirty="0" smtClean="0"/>
              <a:t> </a:t>
            </a:r>
            <a:r>
              <a:rPr lang="tr-TR" b="1" dirty="0" err="1" smtClean="0"/>
              <a:t>which</a:t>
            </a:r>
            <a:r>
              <a:rPr lang="tr-TR" b="1" dirty="0" smtClean="0"/>
              <a:t> has 56 </a:t>
            </a:r>
            <a:r>
              <a:rPr lang="tr-TR" b="1" dirty="0" err="1" smtClean="0"/>
              <a:t>cards</a:t>
            </a:r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</a:t>
            </a:r>
            <a:r>
              <a:rPr lang="tr-TR" b="1" dirty="0" err="1" smtClean="0"/>
              <a:t>used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Dobble</a:t>
            </a:r>
            <a:r>
              <a:rPr lang="tr-TR" b="1" dirty="0" smtClean="0"/>
              <a:t> </a:t>
            </a:r>
            <a:r>
              <a:rPr lang="tr-TR" b="1" dirty="0" err="1" smtClean="0"/>
              <a:t>generator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create</a:t>
            </a:r>
            <a:r>
              <a:rPr lang="tr-TR" b="1" dirty="0" smtClean="0"/>
              <a:t> it.</a:t>
            </a:r>
            <a:endParaRPr lang="tr-TR" b="1" dirty="0"/>
          </a:p>
        </p:txBody>
      </p:sp>
      <p:pic>
        <p:nvPicPr>
          <p:cNvPr id="1026" name="Picture 2" descr="C:\Users\sony\Music\Desktop\explain photos\IMG_3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71665" y="2700056"/>
            <a:ext cx="4482265" cy="334786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1027" name="Picture 3" descr="C:\Users\sony\Music\Desktop\explain photos\IMG_3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36912"/>
            <a:ext cx="4511682" cy="33698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86210"/>
          </a:xfrm>
        </p:spPr>
        <p:txBody>
          <a:bodyPr>
            <a:normAutofit fontScale="90000"/>
          </a:bodyPr>
          <a:lstStyle/>
          <a:p>
            <a:pPr algn="l"/>
            <a:r>
              <a:rPr lang="tr-TR" b="1" dirty="0" err="1" smtClean="0"/>
              <a:t>We</a:t>
            </a:r>
            <a:r>
              <a:rPr lang="tr-TR" b="1" dirty="0" smtClean="0"/>
              <a:t> </a:t>
            </a:r>
            <a:r>
              <a:rPr lang="tr-TR" b="1" dirty="0" err="1" smtClean="0"/>
              <a:t>started</a:t>
            </a:r>
            <a:r>
              <a:rPr lang="tr-TR" b="1" dirty="0" smtClean="0"/>
              <a:t> </a:t>
            </a:r>
            <a:r>
              <a:rPr lang="tr-TR" b="1" dirty="0" err="1" smtClean="0"/>
              <a:t>our</a:t>
            </a:r>
            <a:r>
              <a:rPr lang="tr-TR" b="1" dirty="0" smtClean="0"/>
              <a:t> </a:t>
            </a:r>
            <a:r>
              <a:rPr lang="tr-TR" b="1" dirty="0" err="1" smtClean="0"/>
              <a:t>activity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playing</a:t>
            </a:r>
            <a:r>
              <a:rPr lang="tr-TR" b="1" dirty="0" smtClean="0"/>
              <a:t> </a:t>
            </a:r>
            <a:r>
              <a:rPr lang="tr-TR" b="1" dirty="0" err="1" smtClean="0"/>
              <a:t>this</a:t>
            </a:r>
            <a:r>
              <a:rPr lang="tr-TR" b="1" dirty="0" smtClean="0"/>
              <a:t> </a:t>
            </a:r>
            <a:r>
              <a:rPr lang="tr-TR" b="1" dirty="0" err="1" smtClean="0"/>
              <a:t>exciting</a:t>
            </a:r>
            <a:r>
              <a:rPr lang="tr-TR" b="1" dirty="0" smtClean="0"/>
              <a:t> </a:t>
            </a:r>
            <a:r>
              <a:rPr lang="tr-TR" b="1" dirty="0" err="1" smtClean="0"/>
              <a:t>game</a:t>
            </a:r>
            <a:r>
              <a:rPr lang="tr-TR" b="1" dirty="0" smtClean="0"/>
              <a:t> </a:t>
            </a:r>
            <a:r>
              <a:rPr lang="tr-TR" b="1" dirty="0" smtClean="0"/>
              <a:t>at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beginning</a:t>
            </a:r>
            <a:r>
              <a:rPr lang="tr-TR" b="1" dirty="0" smtClean="0"/>
              <a:t> of </a:t>
            </a:r>
            <a:r>
              <a:rPr lang="tr-TR" b="1" dirty="0" err="1" smtClean="0"/>
              <a:t>our</a:t>
            </a:r>
            <a:r>
              <a:rPr lang="tr-TR" b="1" dirty="0" smtClean="0"/>
              <a:t> </a:t>
            </a:r>
            <a:r>
              <a:rPr lang="tr-TR" b="1" dirty="0" err="1" smtClean="0"/>
              <a:t>class</a:t>
            </a:r>
            <a:r>
              <a:rPr lang="tr-TR" b="1" dirty="0" smtClean="0"/>
              <a:t>.</a:t>
            </a:r>
            <a:endParaRPr lang="tr-TR" b="1" dirty="0"/>
          </a:p>
        </p:txBody>
      </p:sp>
      <p:pic>
        <p:nvPicPr>
          <p:cNvPr id="2051" name="Picture 3" descr="C:\Users\sony\Music\Desktop\explain photos\IMG_3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250431" cy="3174704"/>
          </a:xfrm>
          <a:prstGeom prst="rect">
            <a:avLst/>
          </a:prstGeom>
          <a:noFill/>
        </p:spPr>
      </p:pic>
      <p:pic>
        <p:nvPicPr>
          <p:cNvPr id="2052" name="Picture 4" descr="C:\Users\sony\Music\Desktop\explain photos\IMG_3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443245" cy="331872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4413602" y="5373216"/>
            <a:ext cx="47303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PLAY WITH ME!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\Music\Desktop\explain photos\IMG_3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90892" cy="3429000"/>
          </a:xfrm>
          <a:prstGeom prst="rect">
            <a:avLst/>
          </a:prstGeom>
          <a:noFill/>
        </p:spPr>
      </p:pic>
      <p:pic>
        <p:nvPicPr>
          <p:cNvPr id="3075" name="Picture 3" descr="C:\Users\sony\Music\Desktop\explain photos\IMG_3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292" y="3284984"/>
            <a:ext cx="4783708" cy="357301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644008" y="90872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 smtClean="0">
                <a:solidFill>
                  <a:srgbClr val="00B050"/>
                </a:solidFill>
              </a:rPr>
              <a:t>They</a:t>
            </a:r>
            <a:r>
              <a:rPr lang="tr-TR" sz="3600" b="1" dirty="0" smtClean="0">
                <a:solidFill>
                  <a:srgbClr val="00B050"/>
                </a:solidFill>
              </a:rPr>
              <a:t> </a:t>
            </a:r>
            <a:r>
              <a:rPr lang="tr-TR" sz="3600" b="1" dirty="0" err="1" smtClean="0">
                <a:solidFill>
                  <a:srgbClr val="00B050"/>
                </a:solidFill>
              </a:rPr>
              <a:t>liked</a:t>
            </a:r>
            <a:r>
              <a:rPr lang="tr-TR" sz="3600" b="1" dirty="0" smtClean="0">
                <a:solidFill>
                  <a:srgbClr val="00B050"/>
                </a:solidFill>
              </a:rPr>
              <a:t> </a:t>
            </a:r>
            <a:r>
              <a:rPr lang="tr-TR" sz="3600" b="1" dirty="0" err="1" smtClean="0">
                <a:solidFill>
                  <a:srgbClr val="00B050"/>
                </a:solidFill>
              </a:rPr>
              <a:t>the</a:t>
            </a:r>
            <a:r>
              <a:rPr lang="tr-TR" sz="3600" b="1" dirty="0" smtClean="0">
                <a:solidFill>
                  <a:srgbClr val="00B050"/>
                </a:solidFill>
              </a:rPr>
              <a:t> </a:t>
            </a:r>
            <a:r>
              <a:rPr lang="tr-TR" sz="3600" b="1" dirty="0" err="1" smtClean="0">
                <a:solidFill>
                  <a:srgbClr val="00B050"/>
                </a:solidFill>
              </a:rPr>
              <a:t>game</a:t>
            </a:r>
            <a:r>
              <a:rPr lang="tr-TR" sz="3600" b="1" dirty="0" smtClean="0">
                <a:solidFill>
                  <a:srgbClr val="00B050"/>
                </a:solidFill>
              </a:rPr>
              <a:t> </a:t>
            </a:r>
            <a:r>
              <a:rPr lang="tr-TR" sz="3600" b="1" dirty="0" err="1" smtClean="0">
                <a:solidFill>
                  <a:srgbClr val="00B050"/>
                </a:solidFill>
              </a:rPr>
              <a:t>and</a:t>
            </a:r>
            <a:r>
              <a:rPr lang="tr-TR" sz="3600" b="1" dirty="0" smtClean="0">
                <a:solidFill>
                  <a:srgbClr val="00B050"/>
                </a:solidFill>
              </a:rPr>
              <a:t> had </a:t>
            </a:r>
            <a:r>
              <a:rPr lang="tr-TR" sz="3600" b="1" dirty="0" err="1" smtClean="0">
                <a:solidFill>
                  <a:srgbClr val="00B050"/>
                </a:solidFill>
              </a:rPr>
              <a:t>fun</a:t>
            </a:r>
            <a:r>
              <a:rPr lang="tr-TR" sz="3600" b="1" dirty="0" smtClean="0">
                <a:solidFill>
                  <a:srgbClr val="00B050"/>
                </a:solidFill>
              </a:rPr>
              <a:t> a lot.</a:t>
            </a:r>
            <a:endParaRPr lang="tr-TR" sz="3600" b="1" dirty="0">
              <a:solidFill>
                <a:srgbClr val="00B05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0" y="4077072"/>
            <a:ext cx="41839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err="1" smtClean="0">
                <a:solidFill>
                  <a:srgbClr val="00B050"/>
                </a:solidFill>
              </a:rPr>
              <a:t>Thanks</a:t>
            </a:r>
            <a:r>
              <a:rPr lang="tr-TR" sz="3200" b="1" dirty="0" smtClean="0">
                <a:solidFill>
                  <a:srgbClr val="00B050"/>
                </a:solidFill>
              </a:rPr>
              <a:t> a lot </a:t>
            </a:r>
            <a:r>
              <a:rPr lang="tr-TR" sz="3200" b="1" dirty="0" err="1" smtClean="0">
                <a:solidFill>
                  <a:srgbClr val="00B050"/>
                </a:solidFill>
              </a:rPr>
              <a:t>Poland</a:t>
            </a:r>
            <a:r>
              <a:rPr lang="tr-TR" sz="3200" b="1" dirty="0" smtClean="0">
                <a:solidFill>
                  <a:srgbClr val="00B050"/>
                </a:solidFill>
              </a:rPr>
              <a:t> </a:t>
            </a:r>
            <a:r>
              <a:rPr lang="tr-TR" sz="3200" b="1" dirty="0" err="1" smtClean="0">
                <a:solidFill>
                  <a:srgbClr val="00B050"/>
                </a:solidFill>
              </a:rPr>
              <a:t>for</a:t>
            </a:r>
            <a:r>
              <a:rPr lang="tr-TR" sz="32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tr-TR" sz="3200" b="1" dirty="0" err="1" smtClean="0">
                <a:solidFill>
                  <a:srgbClr val="00B050"/>
                </a:solidFill>
              </a:rPr>
              <a:t>sharing</a:t>
            </a:r>
            <a:r>
              <a:rPr lang="tr-TR" sz="3200" b="1" dirty="0" smtClean="0">
                <a:solidFill>
                  <a:srgbClr val="00B050"/>
                </a:solidFill>
              </a:rPr>
              <a:t> </a:t>
            </a:r>
            <a:r>
              <a:rPr lang="tr-TR" sz="3200" b="1" dirty="0" err="1" smtClean="0">
                <a:solidFill>
                  <a:srgbClr val="00B050"/>
                </a:solidFill>
              </a:rPr>
              <a:t>this</a:t>
            </a:r>
            <a:r>
              <a:rPr lang="tr-TR" sz="3200" b="1" dirty="0" smtClean="0">
                <a:solidFill>
                  <a:srgbClr val="00B050"/>
                </a:solidFill>
              </a:rPr>
              <a:t> </a:t>
            </a:r>
            <a:r>
              <a:rPr lang="tr-TR" sz="3200" b="1" dirty="0" err="1" smtClean="0">
                <a:solidFill>
                  <a:srgbClr val="00B050"/>
                </a:solidFill>
              </a:rPr>
              <a:t>amazing</a:t>
            </a:r>
            <a:r>
              <a:rPr lang="tr-TR" sz="32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tr-TR" sz="3200" b="1" dirty="0" err="1" smtClean="0">
                <a:solidFill>
                  <a:srgbClr val="00B050"/>
                </a:solidFill>
              </a:rPr>
              <a:t>game</a:t>
            </a:r>
            <a:r>
              <a:rPr lang="tr-TR" sz="3200" b="1" dirty="0" smtClean="0">
                <a:solidFill>
                  <a:srgbClr val="00B050"/>
                </a:solidFill>
              </a:rPr>
              <a:t>  </a:t>
            </a:r>
            <a:r>
              <a:rPr lang="tr-TR" sz="3200" b="1" dirty="0" err="1" smtClean="0">
                <a:solidFill>
                  <a:srgbClr val="00B050"/>
                </a:solidFill>
              </a:rPr>
              <a:t>wih</a:t>
            </a:r>
            <a:r>
              <a:rPr lang="tr-TR" sz="3200" b="1" dirty="0" smtClean="0">
                <a:solidFill>
                  <a:srgbClr val="00B050"/>
                </a:solidFill>
              </a:rPr>
              <a:t> us.</a:t>
            </a:r>
            <a:endParaRPr lang="tr-TR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Second</a:t>
            </a:r>
            <a:r>
              <a:rPr lang="tr-TR" b="1" dirty="0" smtClean="0"/>
              <a:t>,</a:t>
            </a:r>
            <a:r>
              <a:rPr lang="tr-TR" b="1" dirty="0" err="1" smtClean="0"/>
              <a:t>we</a:t>
            </a:r>
            <a:r>
              <a:rPr lang="tr-TR" b="1" dirty="0" smtClean="0"/>
              <a:t> </a:t>
            </a:r>
            <a:r>
              <a:rPr lang="tr-TR" b="1" dirty="0" err="1" smtClean="0"/>
              <a:t>switched</a:t>
            </a:r>
            <a:r>
              <a:rPr lang="tr-TR" b="1" dirty="0" smtClean="0"/>
              <a:t> on </a:t>
            </a:r>
            <a:r>
              <a:rPr lang="tr-TR" b="1" dirty="0" err="1" smtClean="0"/>
              <a:t>our</a:t>
            </a:r>
            <a:r>
              <a:rPr lang="tr-TR" b="1" dirty="0" smtClean="0"/>
              <a:t> </a:t>
            </a:r>
            <a:r>
              <a:rPr lang="tr-TR" b="1" dirty="0" err="1" smtClean="0"/>
              <a:t>interactive</a:t>
            </a:r>
            <a:r>
              <a:rPr lang="tr-TR" b="1" dirty="0" smtClean="0"/>
              <a:t> </a:t>
            </a:r>
            <a:r>
              <a:rPr lang="tr-TR" b="1" dirty="0" err="1" smtClean="0"/>
              <a:t>white</a:t>
            </a:r>
            <a:r>
              <a:rPr lang="tr-TR" b="1" dirty="0" smtClean="0"/>
              <a:t> board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started</a:t>
            </a:r>
            <a:r>
              <a:rPr lang="tr-TR" b="1" dirty="0" smtClean="0"/>
              <a:t> </a:t>
            </a:r>
            <a:r>
              <a:rPr lang="tr-TR" b="1" dirty="0" err="1" smtClean="0"/>
              <a:t>talking</a:t>
            </a:r>
            <a:r>
              <a:rPr lang="tr-TR" b="1" dirty="0" smtClean="0"/>
              <a:t> </a:t>
            </a:r>
            <a:r>
              <a:rPr lang="tr-TR" b="1" dirty="0" err="1" smtClean="0"/>
              <a:t>about</a:t>
            </a:r>
            <a:r>
              <a:rPr lang="tr-TR" b="1" dirty="0" smtClean="0"/>
              <a:t> </a:t>
            </a:r>
            <a:r>
              <a:rPr lang="tr-TR" b="1" dirty="0" err="1" smtClean="0"/>
              <a:t>preferences</a:t>
            </a:r>
            <a:r>
              <a:rPr lang="tr-TR" b="1" dirty="0" smtClean="0"/>
              <a:t> </a:t>
            </a:r>
            <a:endParaRPr lang="tr-TR" b="1" dirty="0"/>
          </a:p>
        </p:txBody>
      </p:sp>
      <p:pic>
        <p:nvPicPr>
          <p:cNvPr id="4098" name="Picture 2" descr="C:\Users\sony\Music\Desktop\explain photos\20170316_143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7"/>
            <a:ext cx="9144000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/>
          </a:bodyPr>
          <a:lstStyle/>
          <a:p>
            <a:r>
              <a:rPr lang="tr-TR" sz="3600" b="1" dirty="0" err="1" smtClean="0"/>
              <a:t>We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talked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about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horses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first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because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Romanian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team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did</a:t>
            </a:r>
            <a:r>
              <a:rPr lang="tr-TR" sz="3600" b="1" dirty="0" smtClean="0"/>
              <a:t> it in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second</a:t>
            </a:r>
            <a:r>
              <a:rPr lang="tr-TR" sz="3600" b="1" dirty="0" smtClean="0"/>
              <a:t> step.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b="1" dirty="0" err="1" smtClean="0">
                <a:solidFill>
                  <a:srgbClr val="FF0000"/>
                </a:solidFill>
              </a:rPr>
              <a:t>We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asked</a:t>
            </a:r>
            <a:r>
              <a:rPr lang="tr-TR" sz="3600" b="1" dirty="0" smtClean="0">
                <a:solidFill>
                  <a:srgbClr val="FF0000"/>
                </a:solidFill>
              </a:rPr>
              <a:t> “Do </a:t>
            </a:r>
            <a:r>
              <a:rPr lang="tr-TR" sz="3600" b="1" dirty="0" err="1" smtClean="0">
                <a:solidFill>
                  <a:srgbClr val="FF0000"/>
                </a:solidFill>
              </a:rPr>
              <a:t>you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like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</a:rPr>
              <a:t>horses</a:t>
            </a:r>
            <a:r>
              <a:rPr lang="tr-TR" sz="3600" b="1" dirty="0" smtClean="0">
                <a:solidFill>
                  <a:srgbClr val="FF0000"/>
                </a:solidFill>
              </a:rPr>
              <a:t>?</a:t>
            </a:r>
            <a:r>
              <a:rPr lang="tr-TR" sz="3600" b="1" dirty="0" err="1" smtClean="0">
                <a:solidFill>
                  <a:srgbClr val="FF0000"/>
                </a:solidFill>
              </a:rPr>
              <a:t>Why</a:t>
            </a:r>
            <a:r>
              <a:rPr lang="tr-TR" sz="3600" b="1" dirty="0" smtClean="0">
                <a:solidFill>
                  <a:srgbClr val="FF0000"/>
                </a:solidFill>
              </a:rPr>
              <a:t>/</a:t>
            </a:r>
            <a:r>
              <a:rPr lang="tr-TR" sz="3600" b="1" dirty="0" err="1" smtClean="0">
                <a:solidFill>
                  <a:srgbClr val="FF0000"/>
                </a:solidFill>
              </a:rPr>
              <a:t>Why</a:t>
            </a:r>
            <a:r>
              <a:rPr lang="tr-TR" sz="3600" b="1" dirty="0" smtClean="0">
                <a:solidFill>
                  <a:srgbClr val="FF0000"/>
                </a:solidFill>
              </a:rPr>
              <a:t> not?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sony\Music\Desktop\explain photos\20170316_143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7808046" cy="439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Third</a:t>
            </a:r>
            <a:r>
              <a:rPr lang="tr-TR" b="1" dirty="0" smtClean="0"/>
              <a:t>,</a:t>
            </a:r>
            <a:r>
              <a:rPr lang="tr-TR" b="1" dirty="0" err="1" smtClean="0"/>
              <a:t>we</a:t>
            </a:r>
            <a:r>
              <a:rPr lang="tr-TR" b="1" dirty="0" smtClean="0"/>
              <a:t> </a:t>
            </a:r>
            <a:r>
              <a:rPr lang="tr-TR" b="1" dirty="0" err="1" smtClean="0"/>
              <a:t>started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talk </a:t>
            </a:r>
            <a:r>
              <a:rPr lang="tr-TR" b="1" dirty="0" err="1" smtClean="0"/>
              <a:t>about</a:t>
            </a:r>
            <a:r>
              <a:rPr lang="tr-TR" b="1" dirty="0" smtClean="0"/>
              <a:t> </a:t>
            </a:r>
            <a:r>
              <a:rPr lang="tr-TR" b="1" dirty="0" err="1" smtClean="0"/>
              <a:t>all</a:t>
            </a:r>
            <a:r>
              <a:rPr lang="tr-TR" b="1" dirty="0" smtClean="0"/>
              <a:t> </a:t>
            </a:r>
            <a:r>
              <a:rPr lang="tr-TR" b="1" dirty="0" err="1" smtClean="0"/>
              <a:t>animals</a:t>
            </a:r>
            <a:r>
              <a:rPr lang="tr-TR" b="1" dirty="0" smtClean="0"/>
              <a:t> on </a:t>
            </a:r>
            <a:r>
              <a:rPr lang="tr-TR" b="1" dirty="0" err="1" smtClean="0"/>
              <a:t>earth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using</a:t>
            </a:r>
            <a:r>
              <a:rPr lang="tr-TR" b="1" dirty="0" smtClean="0"/>
              <a:t> toy </a:t>
            </a:r>
            <a:r>
              <a:rPr lang="tr-TR" b="1" dirty="0" err="1" smtClean="0"/>
              <a:t>animals</a:t>
            </a:r>
            <a:r>
              <a:rPr lang="tr-TR" b="1" dirty="0" smtClean="0"/>
              <a:t>.</a:t>
            </a:r>
            <a:r>
              <a:rPr lang="tr-TR" b="1" dirty="0" err="1" smtClean="0">
                <a:solidFill>
                  <a:srgbClr val="FF0000"/>
                </a:solidFill>
              </a:rPr>
              <a:t>The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questions</a:t>
            </a:r>
            <a:r>
              <a:rPr lang="tr-TR" b="1" dirty="0" smtClean="0">
                <a:solidFill>
                  <a:srgbClr val="FF0000"/>
                </a:solidFill>
              </a:rPr>
              <a:t> “</a:t>
            </a:r>
            <a:r>
              <a:rPr lang="tr-TR" b="1" dirty="0" err="1" smtClean="0">
                <a:solidFill>
                  <a:srgbClr val="FF0000"/>
                </a:solidFill>
              </a:rPr>
              <a:t>What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kind</a:t>
            </a:r>
            <a:r>
              <a:rPr lang="tr-TR" b="1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animals</a:t>
            </a:r>
            <a:r>
              <a:rPr lang="tr-TR" b="1" dirty="0" smtClean="0">
                <a:solidFill>
                  <a:srgbClr val="FF0000"/>
                </a:solidFill>
              </a:rPr>
              <a:t> do </a:t>
            </a:r>
            <a:r>
              <a:rPr lang="tr-TR" b="1" dirty="0" err="1" smtClean="0">
                <a:solidFill>
                  <a:srgbClr val="FF0000"/>
                </a:solidFill>
              </a:rPr>
              <a:t>you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like</a:t>
            </a:r>
            <a:r>
              <a:rPr lang="tr-TR" b="1" dirty="0" smtClean="0">
                <a:solidFill>
                  <a:srgbClr val="FF0000"/>
                </a:solidFill>
              </a:rPr>
              <a:t>/</a:t>
            </a:r>
            <a:r>
              <a:rPr lang="tr-TR" b="1" dirty="0" err="1" smtClean="0">
                <a:solidFill>
                  <a:srgbClr val="FF0000"/>
                </a:solidFill>
              </a:rPr>
              <a:t>hate</a:t>
            </a:r>
            <a:r>
              <a:rPr lang="tr-TR" b="1" dirty="0" smtClean="0">
                <a:solidFill>
                  <a:srgbClr val="FF0000"/>
                </a:solidFill>
              </a:rPr>
              <a:t>? </a:t>
            </a:r>
            <a:r>
              <a:rPr lang="tr-TR" b="1" dirty="0" err="1" smtClean="0">
                <a:solidFill>
                  <a:srgbClr val="FF0000"/>
                </a:solidFill>
              </a:rPr>
              <a:t>Why</a:t>
            </a:r>
            <a:r>
              <a:rPr lang="tr-TR" b="1" dirty="0" smtClean="0">
                <a:solidFill>
                  <a:srgbClr val="FF0000"/>
                </a:solidFill>
              </a:rPr>
              <a:t>?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sony\Music\Desktop\explain photos\20170316_143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57567"/>
            <a:ext cx="7645214" cy="4300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ny\Music\Desktop\explain photos\20170316_143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320" y="0"/>
            <a:ext cx="6120680" cy="3442883"/>
          </a:xfrm>
          <a:prstGeom prst="rect">
            <a:avLst/>
          </a:prstGeom>
          <a:noFill/>
        </p:spPr>
      </p:pic>
      <p:pic>
        <p:nvPicPr>
          <p:cNvPr id="7171" name="Picture 3" descr="C:\Users\sony\Music\Desktop\explain photos\20170316_143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6981"/>
            <a:ext cx="6099589" cy="3431019"/>
          </a:xfrm>
          <a:prstGeom prst="rect">
            <a:avLst/>
          </a:prstGeom>
          <a:noFill/>
        </p:spPr>
      </p:pic>
      <p:pic>
        <p:nvPicPr>
          <p:cNvPr id="7172" name="Picture 4" descr="C:\Users\sony\Music\Desktop\giphy (1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844316" cy="1896211"/>
          </a:xfrm>
          <a:prstGeom prst="rect">
            <a:avLst/>
          </a:prstGeom>
          <a:noFill/>
        </p:spPr>
      </p:pic>
      <p:pic>
        <p:nvPicPr>
          <p:cNvPr id="7173" name="Picture 5" descr="C:\Users\sony\Music\Desktop\giph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509120"/>
            <a:ext cx="2502024" cy="166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Autofit/>
          </a:bodyPr>
          <a:lstStyle/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b="1" dirty="0" err="1" smtClean="0"/>
              <a:t>Next</a:t>
            </a:r>
            <a:r>
              <a:rPr lang="tr-TR" sz="3200" b="1" dirty="0" smtClean="0"/>
              <a:t>,</a:t>
            </a:r>
            <a:r>
              <a:rPr lang="tr-TR" sz="3200" b="1" dirty="0" err="1" smtClean="0"/>
              <a:t>we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tried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to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learn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something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about</a:t>
            </a:r>
            <a:r>
              <a:rPr lang="tr-TR" sz="3200" b="1" dirty="0" smtClean="0"/>
              <a:t> partner </a:t>
            </a:r>
            <a:r>
              <a:rPr lang="tr-TR" sz="3200" b="1" dirty="0" err="1" smtClean="0"/>
              <a:t>countries</a:t>
            </a:r>
            <a:r>
              <a:rPr lang="tr-TR" sz="3200" b="1" dirty="0" smtClean="0"/>
              <a:t>.</a:t>
            </a:r>
            <a:r>
              <a:rPr lang="tr-TR" sz="3200" b="1" dirty="0" err="1" smtClean="0">
                <a:solidFill>
                  <a:srgbClr val="FF0000"/>
                </a:solidFill>
              </a:rPr>
              <a:t>The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question</a:t>
            </a:r>
            <a:r>
              <a:rPr lang="tr-TR" sz="3200" b="1" dirty="0" smtClean="0">
                <a:solidFill>
                  <a:srgbClr val="FF0000"/>
                </a:solidFill>
              </a:rPr>
              <a:t> “</a:t>
            </a:r>
            <a:r>
              <a:rPr lang="tr-TR" sz="3200" b="1" dirty="0" err="1" smtClean="0">
                <a:solidFill>
                  <a:srgbClr val="FF0000"/>
                </a:solidFill>
              </a:rPr>
              <a:t>What</a:t>
            </a:r>
            <a:r>
              <a:rPr lang="tr-TR" sz="3200" b="1" dirty="0" smtClean="0">
                <a:solidFill>
                  <a:srgbClr val="FF0000"/>
                </a:solidFill>
              </a:rPr>
              <a:t> do </a:t>
            </a:r>
            <a:r>
              <a:rPr lang="tr-TR" sz="3200" b="1" dirty="0" err="1" smtClean="0">
                <a:solidFill>
                  <a:srgbClr val="FF0000"/>
                </a:solidFill>
              </a:rPr>
              <a:t>you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know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about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these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</a:rPr>
              <a:t>countries</a:t>
            </a:r>
            <a:r>
              <a:rPr lang="tr-TR" sz="3200" b="1" dirty="0" smtClean="0">
                <a:solidFill>
                  <a:srgbClr val="FF0000"/>
                </a:solidFill>
              </a:rPr>
              <a:t>?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sony\Music\Desktop\explain photos\20170316_143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228518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212</Words>
  <Application>Microsoft Office PowerPoint</Application>
  <PresentationFormat>Ekran Gösterisi (4:3)</PresentationFormat>
  <Paragraphs>20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 THE EXPLAINING ACTIVITY  by TURKEY  1st step by Poland  2nd step by Romania  </vt:lpstr>
      <vt:lpstr>First of all,we created a DOBBLE game  which has 56 cards We used the Dobble generator to create it.</vt:lpstr>
      <vt:lpstr>We started our activity by playing this exciting game at the beginning of our class.</vt:lpstr>
      <vt:lpstr>Slayt 4</vt:lpstr>
      <vt:lpstr>Second,we switched on our interactive white board and started talking about preferences </vt:lpstr>
      <vt:lpstr>We talked about horses first because the Romanian team did it in the second step. We asked “Do you like horses?Why/Why not?</vt:lpstr>
      <vt:lpstr>Third,we started to talk about all animals on earth by using toy animals.The questions “What kind of animals do you like/hate? Why?</vt:lpstr>
      <vt:lpstr>Slayt 8</vt:lpstr>
      <vt:lpstr> Next,we tried to learn something about partner countries.The question “What do you know about these countries?</vt:lpstr>
      <vt:lpstr>Slayt 10</vt:lpstr>
      <vt:lpstr>The questions : “Where would you like to go on holiday?   Why ? Would you like to visit Warsaw?/climb Mount Tampa?/watch a bullfight? / ride on a gondola? </vt:lpstr>
      <vt:lpstr>Then,we talked about their favorite singers. The questions “Who is your favorite singer ?  Who do you prefer listening to? Why ? “</vt:lpstr>
      <vt:lpstr>It was the time for the students to become the teacher and ask about the preferences The questions “What kind of sports do you like? Which one do you prefer? Why?</vt:lpstr>
      <vt:lpstr>Slayt 14</vt:lpstr>
      <vt:lpstr>It was Bengisu’s turn and she asked “Do you like card games? Which one is your favorite?Why?</vt:lpstr>
      <vt:lpstr>We finished our explaining activity by writing some questions and answers on the board . </vt:lpstr>
      <vt:lpstr>We hope you will all like our explanations on the topic.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sony</dc:creator>
  <cp:lastModifiedBy>sony</cp:lastModifiedBy>
  <cp:revision>22</cp:revision>
  <dcterms:created xsi:type="dcterms:W3CDTF">2017-03-15T20:36:01Z</dcterms:created>
  <dcterms:modified xsi:type="dcterms:W3CDTF">2017-03-18T23:32:49Z</dcterms:modified>
</cp:coreProperties>
</file>