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58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E6E67-0146-44C5-AA6D-ED7E29064803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DD558-6A05-4D1C-9629-71855FD5A9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3716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94BE4-7B90-48A5-9F49-387426B71F04}" type="slidenum">
              <a:rPr lang="en-US"/>
              <a:pPr/>
              <a:t>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56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6252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778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588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869C558-C388-4CE9-B559-FAB93F325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2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5448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26495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63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357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9239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2646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0796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40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7B5FC8-6701-444D-A86B-013E4570CBE8}" type="datetimeFigureOut">
              <a:rPr lang="tr-TR" smtClean="0"/>
              <a:pPr/>
              <a:t>2.1.2017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DC4962-AE80-4BBD-8461-41799F15706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416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00" y="4933242"/>
            <a:ext cx="3200400" cy="1463040"/>
          </a:xfrm>
        </p:spPr>
        <p:txBody>
          <a:bodyPr>
            <a:normAutofit/>
          </a:bodyPr>
          <a:lstStyle/>
          <a:p>
            <a:r>
              <a:rPr lang="tr-TR" sz="8800" dirty="0" smtClean="0"/>
              <a:t>SPAIN</a:t>
            </a:r>
            <a:endParaRPr lang="tr-TR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1023" y="1181189"/>
            <a:ext cx="4114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6122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491" y="585216"/>
            <a:ext cx="9720072" cy="149961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DETAILS…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POPULATION:</a:t>
            </a:r>
            <a:r>
              <a:rPr lang="tr-TR" sz="2000" dirty="0" smtClean="0"/>
              <a:t>40.280.780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CAPITAL:</a:t>
            </a:r>
            <a:r>
              <a:rPr lang="tr-TR" sz="2000" dirty="0" smtClean="0"/>
              <a:t>MADRİD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RELIGIONS:</a:t>
            </a:r>
            <a:r>
              <a:rPr lang="tr-TR" sz="2000" dirty="0" smtClean="0"/>
              <a:t>ROMAN </a:t>
            </a:r>
            <a:r>
              <a:rPr lang="tr-TR" sz="2000" dirty="0" smtClean="0"/>
              <a:t>CATHOLICH </a:t>
            </a:r>
            <a:r>
              <a:rPr lang="tr-TR" sz="2000" dirty="0" smtClean="0"/>
              <a:t>%94 OTHER %6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GOVERNMENT:</a:t>
            </a:r>
            <a:r>
              <a:rPr lang="tr-TR" sz="2000" dirty="0" smtClean="0"/>
              <a:t>PARLIAMENTRY  </a:t>
            </a:r>
            <a:r>
              <a:rPr lang="tr-TR" sz="2000" dirty="0" smtClean="0"/>
              <a:t>MONARCHY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LANGUAGE:</a:t>
            </a:r>
            <a:r>
              <a:rPr lang="tr-TR" sz="2000" dirty="0" smtClean="0"/>
              <a:t>SPANISH</a:t>
            </a:r>
            <a:endParaRPr lang="tr-TR" sz="2000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MONEY UNIT:</a:t>
            </a:r>
            <a:r>
              <a:rPr lang="tr-TR" sz="2000" dirty="0" smtClean="0"/>
              <a:t>EURO-PESOTA</a:t>
            </a:r>
          </a:p>
          <a:p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93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/>
          </p:nvPr>
        </p:nvSpPr>
        <p:spPr>
          <a:xfrm>
            <a:off x="914400" y="1385046"/>
            <a:ext cx="10363200" cy="4710953"/>
          </a:xfrm>
        </p:spPr>
        <p:txBody>
          <a:bodyPr/>
          <a:lstStyle/>
          <a:p>
            <a:pPr algn="ctr"/>
            <a:r>
              <a:rPr lang="en-US" dirty="0" smtClean="0"/>
              <a:t>Spain is located in the south west of Europe, the largest country on the Iberian Peninsula. France and Andorra are to the north-west, the Mediterranean is to the west and south, the Gibraltar Straits to the south, the Atlantic to the south-west and west with Portugal in</a:t>
            </a:r>
            <a:r>
              <a:rPr lang="tr-TR" dirty="0" smtClean="0"/>
              <a:t> </a:t>
            </a:r>
            <a:r>
              <a:rPr lang="en-US" dirty="0" smtClean="0"/>
              <a:t>between, and the Bay of Biscay is to the north.  </a:t>
            </a:r>
          </a:p>
          <a:p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tr-TR" b="1" cap="all" dirty="0" smtClean="0"/>
              <a:t>                        </a:t>
            </a:r>
            <a:r>
              <a:rPr lang="en-US" b="1" cap="all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Locat</a:t>
            </a:r>
            <a:r>
              <a:rPr lang="tr-T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tr-T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ON</a:t>
            </a:r>
            <a:r>
              <a:rPr lang="en-US" b="1" cap="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of Spa</a:t>
            </a:r>
            <a:r>
              <a:rPr lang="tr-TR" b="1" cap="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</a:t>
            </a:r>
            <a:r>
              <a:rPr lang="en-US" b="1" cap="all" dirty="0" smtClean="0"/>
              <a:t/>
            </a:r>
            <a:br>
              <a:rPr lang="en-US" b="1" cap="all" dirty="0" smtClean="0"/>
            </a:b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10609"/>
            <a:ext cx="10959353" cy="375742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93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8634" y="485179"/>
            <a:ext cx="9720072" cy="1499616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TRADITIONAL</a:t>
            </a:r>
            <a:endParaRPr lang="tr-T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9295" y="2092372"/>
            <a:ext cx="3393141" cy="265444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29" y="2092372"/>
            <a:ext cx="3393141" cy="26544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6" descr="alicante bullr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91262" y="2092372"/>
            <a:ext cx="3393141" cy="26544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Metin kutusu 8"/>
          <p:cNvSpPr txBox="1"/>
          <p:nvPr/>
        </p:nvSpPr>
        <p:spPr>
          <a:xfrm>
            <a:off x="4236944" y="5298141"/>
            <a:ext cx="339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THIS </a:t>
            </a:r>
            <a:r>
              <a:rPr lang="tr-TR" dirty="0"/>
              <a:t>I</a:t>
            </a:r>
            <a:r>
              <a:rPr lang="tr-TR" dirty="0" smtClean="0"/>
              <a:t>S A BULL AREA  </a:t>
            </a:r>
          </a:p>
          <a:p>
            <a:pPr algn="ctr"/>
            <a:r>
              <a:rPr lang="tr-TR" dirty="0"/>
              <a:t>I</a:t>
            </a:r>
            <a:r>
              <a:rPr lang="tr-TR" dirty="0" smtClean="0"/>
              <a:t>T </a:t>
            </a:r>
            <a:r>
              <a:rPr lang="tr-TR" dirty="0"/>
              <a:t>I</a:t>
            </a:r>
            <a:r>
              <a:rPr lang="tr-TR" dirty="0" smtClean="0"/>
              <a:t>S SO GREAT!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61350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187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CAPITAL CITY (MADRID)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09" y="1389016"/>
            <a:ext cx="5773271" cy="3895678"/>
          </a:xfrm>
        </p:spPr>
      </p:pic>
      <p:pic>
        <p:nvPicPr>
          <p:cNvPr id="15" name="Picture 9" descr="Escorial Monastery, Madrid, Spai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38130" y="1389016"/>
            <a:ext cx="5820337" cy="3895678"/>
          </a:xfrm>
        </p:spPr>
      </p:pic>
      <p:sp>
        <p:nvSpPr>
          <p:cNvPr id="6" name="Dikdörtgen 5"/>
          <p:cNvSpPr/>
          <p:nvPr/>
        </p:nvSpPr>
        <p:spPr>
          <a:xfrm>
            <a:off x="3741109" y="5378824"/>
            <a:ext cx="5150224" cy="10757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MADRID </a:t>
            </a:r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THE </a:t>
            </a:r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CAPITAL CITY OF </a:t>
            </a:r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SPAIN</a:t>
            </a:r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THINK SPAIN IS WONDERFUL AND GREAT CITY </a:t>
            </a:r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48151" y="5378824"/>
            <a:ext cx="3370729" cy="10757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Plaza-de </a:t>
            </a:r>
            <a:r>
              <a:rPr lang="tr-TR" sz="3200" dirty="0" err="1" smtClean="0"/>
              <a:t>espana</a:t>
            </a:r>
            <a:endParaRPr lang="tr-TR" sz="3200" dirty="0"/>
          </a:p>
        </p:txBody>
      </p:sp>
      <p:sp>
        <p:nvSpPr>
          <p:cNvPr id="9" name="Dikdörtgen 8"/>
          <p:cNvSpPr/>
          <p:nvPr/>
        </p:nvSpPr>
        <p:spPr>
          <a:xfrm>
            <a:off x="9113562" y="5378824"/>
            <a:ext cx="2944905" cy="10757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ESCORIAL</a:t>
            </a:r>
            <a:r>
              <a:rPr lang="tr-TR" sz="2400" dirty="0" smtClean="0"/>
              <a:t> </a:t>
            </a:r>
            <a:r>
              <a:rPr lang="tr-TR" sz="3200" dirty="0" smtClean="0"/>
              <a:t>MONASTERY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245207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416952" y="365125"/>
            <a:ext cx="5936848" cy="1325563"/>
          </a:xfrm>
        </p:spPr>
        <p:txBody>
          <a:bodyPr/>
          <a:lstStyle/>
          <a:p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FAMOUS PEOPLE SPAİN</a:t>
            </a:r>
            <a:endParaRPr lang="tr-T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0" y="658813"/>
            <a:ext cx="10363200" cy="5503862"/>
          </a:xfrm>
        </p:spPr>
        <p:txBody>
          <a:bodyPr>
            <a:normAutofit/>
          </a:bodyPr>
          <a:lstStyle/>
          <a:p>
            <a:r>
              <a:rPr lang="tr-TR" dirty="0" smtClean="0"/>
              <a:t>Salvador </a:t>
            </a:r>
            <a:r>
              <a:rPr lang="tr-TR" dirty="0" err="1" smtClean="0"/>
              <a:t>Dali</a:t>
            </a:r>
            <a:r>
              <a:rPr lang="tr-TR" dirty="0" smtClean="0"/>
              <a:t> (artist)</a:t>
            </a:r>
          </a:p>
          <a:p>
            <a:r>
              <a:rPr lang="tr-TR" dirty="0" err="1" smtClean="0"/>
              <a:t>Enrique</a:t>
            </a:r>
            <a:r>
              <a:rPr lang="tr-TR" dirty="0" smtClean="0"/>
              <a:t> </a:t>
            </a:r>
            <a:r>
              <a:rPr lang="tr-TR" dirty="0" err="1" smtClean="0"/>
              <a:t>Iglesias</a:t>
            </a:r>
            <a:r>
              <a:rPr lang="tr-TR" dirty="0" smtClean="0"/>
              <a:t> (</a:t>
            </a:r>
            <a:r>
              <a:rPr lang="tr-TR" dirty="0" err="1" smtClean="0"/>
              <a:t>singer</a:t>
            </a:r>
            <a:r>
              <a:rPr lang="tr-TR" dirty="0" smtClean="0"/>
              <a:t>)</a:t>
            </a:r>
            <a:endParaRPr lang="tr-TR" dirty="0" smtClean="0"/>
          </a:p>
          <a:p>
            <a:r>
              <a:rPr lang="tr-TR" dirty="0" err="1" smtClean="0"/>
              <a:t>Joan</a:t>
            </a:r>
            <a:r>
              <a:rPr lang="tr-TR" dirty="0" smtClean="0"/>
              <a:t> Manuel </a:t>
            </a:r>
            <a:r>
              <a:rPr lang="tr-TR" dirty="0" err="1" smtClean="0"/>
              <a:t>Serrat</a:t>
            </a:r>
            <a:r>
              <a:rPr lang="tr-TR" dirty="0" smtClean="0"/>
              <a:t> (</a:t>
            </a:r>
            <a:r>
              <a:rPr lang="tr-TR" dirty="0" err="1" smtClean="0"/>
              <a:t>singer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Miguel</a:t>
            </a:r>
            <a:r>
              <a:rPr lang="tr-TR" dirty="0" smtClean="0"/>
              <a:t> de Cervantes (</a:t>
            </a:r>
            <a:r>
              <a:rPr lang="tr-TR" dirty="0" err="1" smtClean="0"/>
              <a:t>literature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Gerado</a:t>
            </a:r>
            <a:r>
              <a:rPr lang="tr-TR" dirty="0" smtClean="0"/>
              <a:t> Diego (</a:t>
            </a:r>
            <a:r>
              <a:rPr lang="tr-TR" dirty="0" err="1" smtClean="0"/>
              <a:t>literature</a:t>
            </a:r>
            <a:r>
              <a:rPr lang="tr-TR" dirty="0" smtClean="0"/>
              <a:t>)</a:t>
            </a:r>
          </a:p>
          <a:p>
            <a:r>
              <a:rPr lang="tr-TR" dirty="0" smtClean="0"/>
              <a:t>Carlos </a:t>
            </a:r>
            <a:r>
              <a:rPr lang="tr-TR" dirty="0" err="1" smtClean="0"/>
              <a:t>Checa</a:t>
            </a:r>
            <a:r>
              <a:rPr lang="tr-TR" dirty="0" smtClean="0"/>
              <a:t> (motor </a:t>
            </a:r>
            <a:r>
              <a:rPr lang="tr-TR" dirty="0" err="1" smtClean="0"/>
              <a:t>sports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Marc</a:t>
            </a:r>
            <a:r>
              <a:rPr lang="tr-TR" dirty="0" smtClean="0"/>
              <a:t> Gene (motor </a:t>
            </a:r>
            <a:r>
              <a:rPr lang="tr-TR" dirty="0" err="1" smtClean="0"/>
              <a:t>sports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Raul</a:t>
            </a:r>
            <a:r>
              <a:rPr lang="tr-TR" dirty="0" smtClean="0"/>
              <a:t> </a:t>
            </a:r>
            <a:r>
              <a:rPr lang="tr-TR" dirty="0" err="1" smtClean="0"/>
              <a:t>Gonzalez</a:t>
            </a:r>
            <a:r>
              <a:rPr lang="tr-TR" dirty="0" smtClean="0"/>
              <a:t> (</a:t>
            </a:r>
            <a:r>
              <a:rPr lang="tr-TR" dirty="0" err="1" smtClean="0"/>
              <a:t>football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Xavi</a:t>
            </a:r>
            <a:r>
              <a:rPr lang="tr-TR" dirty="0" smtClean="0"/>
              <a:t> </a:t>
            </a:r>
            <a:r>
              <a:rPr lang="tr-TR" dirty="0" err="1" smtClean="0"/>
              <a:t>Hernandez</a:t>
            </a:r>
            <a:r>
              <a:rPr lang="tr-TR" dirty="0" smtClean="0"/>
              <a:t> (</a:t>
            </a:r>
            <a:r>
              <a:rPr lang="tr-TR" dirty="0" err="1" smtClean="0"/>
              <a:t>football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Iker</a:t>
            </a:r>
            <a:r>
              <a:rPr lang="tr-TR" dirty="0" smtClean="0"/>
              <a:t> </a:t>
            </a:r>
            <a:r>
              <a:rPr lang="tr-TR" dirty="0" err="1" smtClean="0"/>
              <a:t>Casillas</a:t>
            </a:r>
            <a:r>
              <a:rPr lang="tr-TR" dirty="0" smtClean="0"/>
              <a:t> (</a:t>
            </a:r>
            <a:r>
              <a:rPr lang="tr-TR" dirty="0" err="1" smtClean="0"/>
              <a:t>football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Sergio</a:t>
            </a:r>
            <a:r>
              <a:rPr lang="tr-TR" dirty="0" smtClean="0"/>
              <a:t> </a:t>
            </a:r>
            <a:r>
              <a:rPr lang="tr-TR" dirty="0" err="1" smtClean="0"/>
              <a:t>Garcia</a:t>
            </a:r>
            <a:r>
              <a:rPr lang="tr-TR" dirty="0" smtClean="0"/>
              <a:t> (golf)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5" name="Picture 2" descr="imagesCAEE2OP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027" y="1982311"/>
            <a:ext cx="2714644" cy="28575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Metin kutusu 3"/>
          <p:cNvSpPr txBox="1"/>
          <p:nvPr/>
        </p:nvSpPr>
        <p:spPr>
          <a:xfrm>
            <a:off x="7183802" y="5131454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&lt;</a:t>
            </a:r>
            <a:r>
              <a:rPr lang="tr-TR" sz="3600" dirty="0" smtClean="0">
                <a:solidFill>
                  <a:srgbClr val="FF0000"/>
                </a:solidFill>
              </a:rPr>
              <a:t>PABLO </a:t>
            </a:r>
            <a:r>
              <a:rPr lang="tr-TR" sz="3600" dirty="0" smtClean="0">
                <a:solidFill>
                  <a:srgbClr val="FF0000"/>
                </a:solidFill>
              </a:rPr>
              <a:t>PICASSO</a:t>
            </a:r>
            <a:r>
              <a:rPr lang="tr-TR" sz="3600" dirty="0" smtClean="0">
                <a:solidFill>
                  <a:srgbClr val="FF0000"/>
                </a:solidFill>
              </a:rPr>
              <a:t>&gt;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21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FAMOUS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FOOTBALL TEAMS IN 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SPAIN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1690688"/>
            <a:ext cx="4010587" cy="238275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4245630"/>
            <a:ext cx="4010587" cy="239800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6529" y="1705939"/>
            <a:ext cx="3711388" cy="241066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866529" y="4531659"/>
            <a:ext cx="371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ARDA TURAN IS FAMOUS TURKISH FOOTBALL PLAYER.HE IS FROM BARCELONA.</a:t>
            </a:r>
            <a:endParaRPr lang="tr-TR" dirty="0"/>
          </a:p>
        </p:txBody>
      </p:sp>
      <p:sp>
        <p:nvSpPr>
          <p:cNvPr id="11" name="Patlama 1 10"/>
          <p:cNvSpPr/>
          <p:nvPr/>
        </p:nvSpPr>
        <p:spPr>
          <a:xfrm>
            <a:off x="5123330" y="1705939"/>
            <a:ext cx="2608730" cy="2367502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BARCELONA</a:t>
            </a:r>
          </a:p>
        </p:txBody>
      </p:sp>
      <p:sp>
        <p:nvSpPr>
          <p:cNvPr id="12" name="Patlama 1 11"/>
          <p:cNvSpPr/>
          <p:nvPr/>
        </p:nvSpPr>
        <p:spPr>
          <a:xfrm>
            <a:off x="5123330" y="4245629"/>
            <a:ext cx="2608730" cy="2398003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REAL MADRİD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996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90780"/>
            <a:ext cx="10515600" cy="1325563"/>
          </a:xfrm>
        </p:spPr>
        <p:txBody>
          <a:bodyPr/>
          <a:lstStyle/>
          <a:p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AND…</a:t>
            </a:r>
            <a:endParaRPr lang="tr-T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16343"/>
            <a:ext cx="10515600" cy="4351338"/>
          </a:xfrm>
        </p:spPr>
        <p:txBody>
          <a:bodyPr/>
          <a:lstStyle/>
          <a:p>
            <a:r>
              <a:rPr lang="tr-TR" dirty="0" smtClean="0"/>
              <a:t>THANK YOU GUYS…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KAZIM ALPER KARATAŞ  </a:t>
            </a:r>
          </a:p>
          <a:p>
            <a:r>
              <a:rPr lang="tr-TR" dirty="0" smtClean="0"/>
              <a:t>GAZİ SECONDARY SCHOOL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551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142</TotalTime>
  <Words>223</Words>
  <Application>Microsoft Office PowerPoint</Application>
  <PresentationFormat>Özel</PresentationFormat>
  <Paragraphs>43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Entegral</vt:lpstr>
      <vt:lpstr>Slayt 1</vt:lpstr>
      <vt:lpstr>GENERAL DETAILS…</vt:lpstr>
      <vt:lpstr>                        LocatION of SpaIN </vt:lpstr>
      <vt:lpstr>TRADITIONAL</vt:lpstr>
      <vt:lpstr>CAPITAL CITY (MADRID)</vt:lpstr>
      <vt:lpstr>FAMOUS PEOPLE SPAİN</vt:lpstr>
      <vt:lpstr>FAMOUS FOOTBALL TEAMS IN  SPAIN</vt:lpstr>
      <vt:lpstr>AND…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BEHLUL KARATAS</dc:creator>
  <cp:lastModifiedBy>sony</cp:lastModifiedBy>
  <cp:revision>23</cp:revision>
  <dcterms:created xsi:type="dcterms:W3CDTF">2016-12-22T15:24:54Z</dcterms:created>
  <dcterms:modified xsi:type="dcterms:W3CDTF">2017-01-02T20:50:43Z</dcterms:modified>
</cp:coreProperties>
</file>