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D92B-4558-4FBE-AD42-DF04D50DBE64}" type="datetimeFigureOut">
              <a:rPr lang="es-ES" smtClean="0"/>
              <a:pPr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2E97-00EE-45DE-B6CD-AE5E52FA29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D92B-4558-4FBE-AD42-DF04D50DBE64}" type="datetimeFigureOut">
              <a:rPr lang="es-ES" smtClean="0"/>
              <a:pPr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2E97-00EE-45DE-B6CD-AE5E52FA29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D92B-4558-4FBE-AD42-DF04D50DBE64}" type="datetimeFigureOut">
              <a:rPr lang="es-ES" smtClean="0"/>
              <a:pPr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2E97-00EE-45DE-B6CD-AE5E52FA29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D92B-4558-4FBE-AD42-DF04D50DBE64}" type="datetimeFigureOut">
              <a:rPr lang="es-ES" smtClean="0"/>
              <a:pPr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2E97-00EE-45DE-B6CD-AE5E52FA29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D92B-4558-4FBE-AD42-DF04D50DBE64}" type="datetimeFigureOut">
              <a:rPr lang="es-ES" smtClean="0"/>
              <a:pPr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2E97-00EE-45DE-B6CD-AE5E52FA29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D92B-4558-4FBE-AD42-DF04D50DBE64}" type="datetimeFigureOut">
              <a:rPr lang="es-ES" smtClean="0"/>
              <a:pPr/>
              <a:t>18/12/2019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2E97-00EE-45DE-B6CD-AE5E52FA29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D92B-4558-4FBE-AD42-DF04D50DBE64}" type="datetimeFigureOut">
              <a:rPr lang="es-ES" smtClean="0"/>
              <a:pPr/>
              <a:t>18/12/2019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2E97-00EE-45DE-B6CD-AE5E52FA29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D92B-4558-4FBE-AD42-DF04D50DBE64}" type="datetimeFigureOut">
              <a:rPr lang="es-ES" smtClean="0"/>
              <a:pPr/>
              <a:t>18/12/2019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2E97-00EE-45DE-B6CD-AE5E52FA29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D92B-4558-4FBE-AD42-DF04D50DBE64}" type="datetimeFigureOut">
              <a:rPr lang="es-ES" smtClean="0"/>
              <a:pPr/>
              <a:t>18/12/2019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2E97-00EE-45DE-B6CD-AE5E52FA29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D92B-4558-4FBE-AD42-DF04D50DBE64}" type="datetimeFigureOut">
              <a:rPr lang="es-ES" smtClean="0"/>
              <a:pPr/>
              <a:t>18/12/2019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2E97-00EE-45DE-B6CD-AE5E52FA29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D92B-4558-4FBE-AD42-DF04D50DBE64}" type="datetimeFigureOut">
              <a:rPr lang="es-ES" smtClean="0"/>
              <a:pPr/>
              <a:t>18/12/2019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2E97-00EE-45DE-B6CD-AE5E52FA29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4D92B-4558-4FBE-AD42-DF04D50DBE64}" type="datetimeFigureOut">
              <a:rPr lang="es-ES" smtClean="0"/>
              <a:pPr/>
              <a:t>18/12/2019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2E97-00EE-45DE-B6CD-AE5E52FA29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/>
          <a:lstStyle/>
          <a:p>
            <a:r>
              <a:rPr lang="es-ES_tradn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LANDMARKS IN ASTURIAS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676900" cy="486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>
                <a:latin typeface="Bauhaus 93" pitchFamily="82" charset="0"/>
              </a:rPr>
              <a:t>CITIES:</a:t>
            </a:r>
            <a:endParaRPr lang="es-ES" sz="4800" dirty="0">
              <a:latin typeface="Bauhaus 93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7" y="2001044"/>
            <a:ext cx="54197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1520" y="141277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accent4">
                    <a:lumMod val="75000"/>
                  </a:schemeClr>
                </a:solidFill>
                <a:latin typeface="Bernard MT Condensed" pitchFamily="18" charset="0"/>
              </a:rPr>
              <a:t>OVIEDO</a:t>
            </a:r>
            <a:endParaRPr lang="es-ES" sz="2400" dirty="0">
              <a:solidFill>
                <a:schemeClr val="accent4">
                  <a:lumMod val="75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5319"/>
            <a:ext cx="6840759" cy="446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1520" y="119675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GIJÓN</a:t>
            </a:r>
            <a:endParaRPr lang="es-ES" sz="32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464944" cy="366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95536" y="69269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accent3">
                    <a:lumMod val="75000"/>
                  </a:schemeClr>
                </a:solidFill>
                <a:latin typeface="Bernard MT Condensed" pitchFamily="18" charset="0"/>
              </a:rPr>
              <a:t>AVILÉS</a:t>
            </a:r>
            <a:endParaRPr lang="es-ES" sz="3200" dirty="0">
              <a:solidFill>
                <a:schemeClr val="accent3">
                  <a:lumMod val="75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MONUMENTS:</a:t>
            </a:r>
            <a:endParaRPr lang="es-ES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4" y="2334419"/>
            <a:ext cx="5967933" cy="39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39552" y="155679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SANTA MARÍA DEL NARANCO(CHURCH)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16832"/>
            <a:ext cx="569056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971600" y="134076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COVADONGA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Algerian" pitchFamily="82" charset="0"/>
              </a:rPr>
              <a:t>GEOGRAPHY:</a:t>
            </a:r>
            <a:endParaRPr lang="es-ES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6207199" cy="374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11560" y="155679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accent3">
                    <a:lumMod val="75000"/>
                  </a:schemeClr>
                </a:solidFill>
                <a:latin typeface="Bernard MT Condensed" pitchFamily="18" charset="0"/>
              </a:rPr>
              <a:t>PLAYA DEL SILENCIO</a:t>
            </a:r>
            <a:endParaRPr lang="es-ES" sz="2400" dirty="0">
              <a:solidFill>
                <a:schemeClr val="accent3">
                  <a:lumMod val="75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</Words>
  <Application>Microsoft Office PowerPoint</Application>
  <PresentationFormat>Presentación en pantalla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LANDMARKS IN ASTURIAS</vt:lpstr>
      <vt:lpstr>CITIES:</vt:lpstr>
      <vt:lpstr>Diapositiva 3</vt:lpstr>
      <vt:lpstr>Diapositiva 4</vt:lpstr>
      <vt:lpstr>MONUMENTS:</vt:lpstr>
      <vt:lpstr>Diapositiva 6</vt:lpstr>
      <vt:lpstr>GEOGRAPHY: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LANDMARKS IN ASTURIAS</dc:title>
  <dc:creator>Manuel</dc:creator>
  <cp:lastModifiedBy>Manuel</cp:lastModifiedBy>
  <cp:revision>5</cp:revision>
  <dcterms:created xsi:type="dcterms:W3CDTF">2019-12-18T10:16:59Z</dcterms:created>
  <dcterms:modified xsi:type="dcterms:W3CDTF">2019-12-18T17:44:04Z</dcterms:modified>
</cp:coreProperties>
</file>