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0kdTfLxdg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ctrTitle"/>
          </p:nvPr>
        </p:nvSpPr>
        <p:spPr>
          <a:xfrm>
            <a:off x="810001" y="984308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9600"/>
              <a:buFont typeface="Century Gothic"/>
              <a:buNone/>
            </a:pPr>
            <a:r>
              <a:rPr lang="es-ES" sz="9600"/>
              <a:t>laviana</a:t>
            </a:r>
            <a:endParaRPr sz="96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By Aitor and Erika, Asturias (Spain)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810001" y="2045097"/>
            <a:ext cx="21435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town,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430" y="984308"/>
            <a:ext cx="5600479" cy="3415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/>
              <a:t>Where is Laviana situated?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355600" y="4305087"/>
            <a:ext cx="7791886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dirty="0" err="1"/>
              <a:t>Laviana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town</a:t>
            </a:r>
            <a:r>
              <a:rPr lang="es-ES" dirty="0"/>
              <a:t> </a:t>
            </a:r>
            <a:r>
              <a:rPr lang="es-ES" dirty="0" err="1"/>
              <a:t>situated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north</a:t>
            </a:r>
            <a:r>
              <a:rPr lang="es-ES" dirty="0"/>
              <a:t> of </a:t>
            </a:r>
            <a:r>
              <a:rPr lang="es-ES" dirty="0" err="1"/>
              <a:t>Spain</a:t>
            </a:r>
            <a:r>
              <a:rPr lang="es-ES" dirty="0"/>
              <a:t>,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Autonomic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of Asturias.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limits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north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Cantabric</a:t>
            </a:r>
            <a:r>
              <a:rPr lang="es-ES" dirty="0"/>
              <a:t> Sea, and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directions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Spain´s</a:t>
            </a:r>
            <a:r>
              <a:rPr lang="es-ES" dirty="0"/>
              <a:t> </a:t>
            </a:r>
            <a:r>
              <a:rPr lang="es-ES" dirty="0" err="1"/>
              <a:t>Autonomic</a:t>
            </a:r>
            <a:r>
              <a:rPr lang="es-ES" dirty="0"/>
              <a:t> </a:t>
            </a:r>
            <a:r>
              <a:rPr lang="es-ES" dirty="0" err="1"/>
              <a:t>Communities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99" y="2315573"/>
            <a:ext cx="5478528" cy="2878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Flecha derecha 3"/>
          <p:cNvSpPr/>
          <p:nvPr/>
        </p:nvSpPr>
        <p:spPr>
          <a:xfrm rot="13334383">
            <a:off x="9375546" y="4093639"/>
            <a:ext cx="685800" cy="299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9029700" y="3708400"/>
            <a:ext cx="520700" cy="199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4" y="2340447"/>
            <a:ext cx="4940300" cy="28785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Elipse 6"/>
          <p:cNvSpPr/>
          <p:nvPr/>
        </p:nvSpPr>
        <p:spPr>
          <a:xfrm>
            <a:off x="2400300" y="2408335"/>
            <a:ext cx="800100" cy="453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Laviana</a:t>
            </a:r>
            <a:r>
              <a:rPr lang="es-ES" dirty="0" smtClean="0"/>
              <a:t>?</a:t>
            </a:r>
            <a:endParaRPr dirty="0"/>
          </a:p>
        </p:txBody>
      </p:sp>
      <p:sp>
        <p:nvSpPr>
          <p:cNvPr id="131" name="Google Shape;131;p18"/>
          <p:cNvSpPr/>
          <p:nvPr/>
        </p:nvSpPr>
        <p:spPr>
          <a:xfrm>
            <a:off x="356624" y="5873234"/>
            <a:ext cx="72603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town is surrounded by several mountains; In the middle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valley that belongs to a zone“Cuenca Minera del Nalón”.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7616945" y="1952129"/>
            <a:ext cx="37426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Peña Mea,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characteristic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mountains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99" y="2536904"/>
            <a:ext cx="5067301" cy="32051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0" y="2536904"/>
            <a:ext cx="4932176" cy="31278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/>
              <a:t>Food!</a:t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388782" y="5936734"/>
            <a:ext cx="69156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a big variety of food. (Asturias is so popular in Spain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partly thanks to that) This are some of our delicious dishes.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810000" y="2194052"/>
            <a:ext cx="1853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Fabada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fabá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Asturian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beens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3999020" y="2120361"/>
            <a:ext cx="3602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Bartolos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tasty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dessert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typical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Laviana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8047830" y="2015654"/>
            <a:ext cx="38788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Sidra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(Cider, the most popular drink in all Asturias)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" y="2888272"/>
            <a:ext cx="3376725" cy="26466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6434" y="3198443"/>
            <a:ext cx="3602275" cy="2026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419" y="2888272"/>
            <a:ext cx="3602275" cy="2646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/>
              <a:t>Our culture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198282" y="5289034"/>
            <a:ext cx="79043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culture,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comes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ancient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Celts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asturian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envolved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latin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quite similar.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“Horros”,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structures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lang="es-ES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save</a:t>
            </a:r>
            <a:r>
              <a:rPr lang="es-E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crops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8453282" y="1893949"/>
            <a:ext cx="18004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Horru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683" y="2401788"/>
            <a:ext cx="3686418" cy="30565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2401788"/>
            <a:ext cx="4038600" cy="26909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249082" y="5428734"/>
            <a:ext cx="89711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Another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culture are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escanciaores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</a:t>
            </a:r>
            <a:r>
              <a:rPr lang="es-E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“escancien” (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reaches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cider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bottle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glass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bottle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considered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art, and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</a:t>
            </a: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1882583" y="1166336"/>
            <a:ext cx="18421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escanciaor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7881688" y="1166336"/>
            <a:ext cx="16033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cider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bottle</a:t>
            </a:r>
            <a:r>
              <a:rPr lang="es-E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782" y="1769927"/>
            <a:ext cx="2543775" cy="3391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325" y="1769927"/>
            <a:ext cx="3232050" cy="3391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000" y="688488"/>
            <a:ext cx="10571998" cy="970450"/>
          </a:xfrm>
        </p:spPr>
        <p:txBody>
          <a:bodyPr/>
          <a:lstStyle/>
          <a:p>
            <a:r>
              <a:rPr lang="es-ES" dirty="0" err="1" smtClean="0"/>
              <a:t>Festive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: Descenso Folklórico del Nalón!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812" y="4152687"/>
            <a:ext cx="10554574" cy="3636511"/>
          </a:xfrm>
        </p:spPr>
        <p:txBody>
          <a:bodyPr/>
          <a:lstStyle/>
          <a:p>
            <a:pPr marL="114300" indent="0">
              <a:buNone/>
            </a:pPr>
            <a:r>
              <a:rPr lang="es-ES" dirty="0" smtClean="0"/>
              <a:t>In Asturias </a:t>
            </a:r>
            <a:r>
              <a:rPr lang="es-ES" dirty="0"/>
              <a:t>and </a:t>
            </a:r>
            <a:r>
              <a:rPr lang="es-ES" dirty="0" err="1" smtClean="0"/>
              <a:t>particularly</a:t>
            </a:r>
            <a:r>
              <a:rPr lang="es-ES" dirty="0" smtClean="0"/>
              <a:t> in </a:t>
            </a:r>
            <a:r>
              <a:rPr lang="es-ES" dirty="0" err="1" smtClean="0"/>
              <a:t>Laviana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festive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,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event</a:t>
            </a:r>
            <a:r>
              <a:rPr lang="es-ES" dirty="0" smtClean="0"/>
              <a:t>,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Descenso Folklórico del Nalón, </a:t>
            </a:r>
            <a:r>
              <a:rPr lang="es-ES" dirty="0" err="1" smtClean="0"/>
              <a:t>celebrated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14th of </a:t>
            </a:r>
            <a:r>
              <a:rPr lang="es-ES" dirty="0" err="1" smtClean="0"/>
              <a:t>August</a:t>
            </a:r>
            <a:r>
              <a:rPr lang="es-ES" dirty="0" smtClean="0"/>
              <a:t>. In </a:t>
            </a:r>
            <a:r>
              <a:rPr lang="es-ES" dirty="0" err="1" smtClean="0"/>
              <a:t>it</a:t>
            </a:r>
            <a:r>
              <a:rPr lang="es-ES" dirty="0" smtClean="0"/>
              <a:t>,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came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places </a:t>
            </a:r>
            <a:r>
              <a:rPr lang="es-ES" dirty="0" err="1" smtClean="0"/>
              <a:t>builds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embarcation</a:t>
            </a:r>
            <a:r>
              <a:rPr lang="es-ES" dirty="0" smtClean="0"/>
              <a:t> and </a:t>
            </a:r>
            <a:r>
              <a:rPr lang="es-ES" dirty="0" err="1" smtClean="0"/>
              <a:t>descend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river</a:t>
            </a:r>
            <a:r>
              <a:rPr lang="es-ES" dirty="0" smtClean="0"/>
              <a:t>, El Nalón. </a:t>
            </a:r>
            <a:r>
              <a:rPr lang="es-ES" dirty="0" err="1" smtClean="0"/>
              <a:t>There</a:t>
            </a:r>
            <a:r>
              <a:rPr lang="es-ES" dirty="0" smtClean="0"/>
              <a:t> are so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prizes</a:t>
            </a:r>
            <a:r>
              <a:rPr lang="es-ES" dirty="0" smtClean="0"/>
              <a:t> in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categories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413000"/>
            <a:ext cx="4508500" cy="2730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66" y="2395112"/>
            <a:ext cx="3333534" cy="1752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656574" y="4593392"/>
            <a:ext cx="4764446" cy="523220"/>
          </a:xfrm>
          <a:prstGeom prst="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this video you can see a summary of last year's </a:t>
            </a:r>
            <a:r>
              <a:rPr lang="en-US" dirty="0" smtClean="0">
                <a:solidFill>
                  <a:schemeClr val="tx1"/>
                </a:solidFill>
              </a:rPr>
              <a:t>edition!</a:t>
            </a:r>
          </a:p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https://www.youtube.com/watch?v=f0kdTfLxdgg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ble">
  <a:themeElements>
    <a:clrScheme name="Violeta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362</Words>
  <Application>Microsoft Office PowerPoint</Application>
  <PresentationFormat>Panorámica</PresentationFormat>
  <Paragraphs>33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Century Gothic</vt:lpstr>
      <vt:lpstr>Arial</vt:lpstr>
      <vt:lpstr>Noto Sans Symbols</vt:lpstr>
      <vt:lpstr>Citable</vt:lpstr>
      <vt:lpstr>laviana</vt:lpstr>
      <vt:lpstr>Where is Laviana situated?</vt:lpstr>
      <vt:lpstr>How is Laviana?</vt:lpstr>
      <vt:lpstr>Food!</vt:lpstr>
      <vt:lpstr>Our culture</vt:lpstr>
      <vt:lpstr>Presentación de PowerPoint</vt:lpstr>
      <vt:lpstr>Festive days: Descenso Folklórico del Nalón!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laviana</dc:title>
  <dc:creator>Erika Durán Blanco</dc:creator>
  <cp:lastModifiedBy>Erika Durán Blanco</cp:lastModifiedBy>
  <cp:revision>6</cp:revision>
  <dcterms:modified xsi:type="dcterms:W3CDTF">2019-12-19T14:09:48Z</dcterms:modified>
</cp:coreProperties>
</file>