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2" r:id="rId3"/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cb23cbb69_0_0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cb23cbb69_0_0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cb23cbb69_0_8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cb23cbb69_0_8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cb23cbb69_0_17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cb23cbb69_0_17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2"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3"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4"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504000" y="182376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2" type="body"/>
          </p:nvPr>
        </p:nvSpPr>
        <p:spPr>
          <a:xfrm>
            <a:off x="3571560" y="182376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3" type="body"/>
          </p:nvPr>
        </p:nvSpPr>
        <p:spPr>
          <a:xfrm>
            <a:off x="6639120" y="182376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4" type="body"/>
          </p:nvPr>
        </p:nvSpPr>
        <p:spPr>
          <a:xfrm>
            <a:off x="504000" y="411408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5" type="body"/>
          </p:nvPr>
        </p:nvSpPr>
        <p:spPr>
          <a:xfrm>
            <a:off x="3571560" y="411408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6" type="body"/>
          </p:nvPr>
        </p:nvSpPr>
        <p:spPr>
          <a:xfrm>
            <a:off x="6639120" y="411408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"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"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2"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idx="1"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"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3"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1"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2"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3"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1"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2"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3"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"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2"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1"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2"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3"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5"/>
          <p:cNvSpPr txBox="1"/>
          <p:nvPr>
            <p:ph idx="4"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6"/>
          <p:cNvSpPr txBox="1"/>
          <p:nvPr>
            <p:ph idx="1" type="body"/>
          </p:nvPr>
        </p:nvSpPr>
        <p:spPr>
          <a:xfrm>
            <a:off x="504000" y="182376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2" type="body"/>
          </p:nvPr>
        </p:nvSpPr>
        <p:spPr>
          <a:xfrm>
            <a:off x="3571560" y="182376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 txBox="1"/>
          <p:nvPr>
            <p:ph idx="3" type="body"/>
          </p:nvPr>
        </p:nvSpPr>
        <p:spPr>
          <a:xfrm>
            <a:off x="6639120" y="182376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6"/>
          <p:cNvSpPr txBox="1"/>
          <p:nvPr>
            <p:ph idx="4" type="body"/>
          </p:nvPr>
        </p:nvSpPr>
        <p:spPr>
          <a:xfrm>
            <a:off x="504000" y="411408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5" type="body"/>
          </p:nvPr>
        </p:nvSpPr>
        <p:spPr>
          <a:xfrm>
            <a:off x="3571560" y="411408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6" type="body"/>
          </p:nvPr>
        </p:nvSpPr>
        <p:spPr>
          <a:xfrm>
            <a:off x="6639120" y="411408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2"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2"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3"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"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2"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3"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3"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007964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3" name="Google Shape;63;p14"/>
          <p:cNvSpPr txBox="1"/>
          <p:nvPr>
            <p:ph idx="10"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4" name="Google Shape;64;p14"/>
          <p:cNvSpPr txBox="1"/>
          <p:nvPr>
            <p:ph idx="11"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/>
          <p:nvPr/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4480" u="none" cap="none" strike="noStrike">
                <a:latin typeface="Arial"/>
                <a:ea typeface="Arial"/>
                <a:cs typeface="Arial"/>
                <a:sym typeface="Arial"/>
              </a:rPr>
              <a:t>Spanish famous </a:t>
            </a:r>
            <a:endParaRPr b="0" i="0" sz="448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7"/>
          <p:cNvSpPr txBox="1"/>
          <p:nvPr/>
        </p:nvSpPr>
        <p:spPr>
          <a:xfrm>
            <a:off x="504000" y="1509120"/>
            <a:ext cx="9072000" cy="5013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400" u="none" cap="none" strike="noStrike">
                <a:latin typeface="Arial"/>
                <a:ea typeface="Arial"/>
                <a:cs typeface="Arial"/>
                <a:sym typeface="Arial"/>
              </a:rPr>
              <a:t>Name: Patricio Martín Díaz (Don Patricio)</a:t>
            </a:r>
            <a:endParaRPr sz="24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s-ES" sz="2400" strike="noStrike">
                <a:latin typeface="Arial"/>
                <a:ea typeface="Arial"/>
                <a:cs typeface="Arial"/>
                <a:sym typeface="Arial"/>
              </a:rPr>
              <a:t>Age: 26</a:t>
            </a:r>
            <a:endParaRPr sz="24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s-ES" sz="2400" strike="noStrike">
                <a:latin typeface="Arial"/>
                <a:ea typeface="Arial"/>
                <a:cs typeface="Arial"/>
                <a:sym typeface="Arial"/>
              </a:rPr>
              <a:t>He was born in La Caleta, El Hierro, Spain in 1993</a:t>
            </a:r>
            <a:endParaRPr sz="24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s-ES" sz="2400" strike="noStrike">
                <a:latin typeface="Arial"/>
                <a:ea typeface="Arial"/>
                <a:cs typeface="Arial"/>
                <a:sym typeface="Arial"/>
              </a:rPr>
              <a:t>He is a beautiful singer about reggaeton/rap.</a:t>
            </a:r>
            <a:endParaRPr b="0" sz="24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2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2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2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2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2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20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84390" y="3385750"/>
            <a:ext cx="6711840" cy="3770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/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s-ES" sz="4480" strike="noStrike">
                <a:latin typeface="Arial"/>
                <a:ea typeface="Arial"/>
                <a:cs typeface="Arial"/>
                <a:sym typeface="Arial"/>
              </a:rPr>
              <a:t>Spanish famous</a:t>
            </a:r>
            <a:endParaRPr b="0" sz="448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8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s-ES" sz="2400" strike="noStrike">
                <a:latin typeface="Arial"/>
                <a:ea typeface="Arial"/>
                <a:cs typeface="Arial"/>
                <a:sym typeface="Arial"/>
              </a:rPr>
              <a:t>Name: Arturo Valls Mollá</a:t>
            </a:r>
            <a:endParaRPr b="0" sz="24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spcBef>
                <a:spcPts val="1528"/>
              </a:spcBef>
              <a:spcAft>
                <a:spcPts val="0"/>
              </a:spcAft>
              <a:buNone/>
            </a:pPr>
            <a:r>
              <a:rPr b="0" lang="es-ES" sz="2400" strike="noStrike">
                <a:latin typeface="Arial"/>
                <a:ea typeface="Arial"/>
                <a:cs typeface="Arial"/>
                <a:sym typeface="Arial"/>
              </a:rPr>
              <a:t>Age: 44</a:t>
            </a:r>
            <a:endParaRPr b="0" sz="24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spcBef>
                <a:spcPts val="1528"/>
              </a:spcBef>
              <a:spcAft>
                <a:spcPts val="0"/>
              </a:spcAft>
              <a:buNone/>
            </a:pPr>
            <a:r>
              <a:rPr b="0" lang="es-ES" sz="2400" strike="noStrike">
                <a:latin typeface="Arial"/>
                <a:ea typeface="Arial"/>
                <a:cs typeface="Arial"/>
                <a:sym typeface="Arial"/>
              </a:rPr>
              <a:t>He was born in Valencia,Spain in 1975</a:t>
            </a:r>
            <a:endParaRPr b="0" sz="24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spcBef>
                <a:spcPts val="1528"/>
              </a:spcBef>
              <a:spcAft>
                <a:spcPts val="0"/>
              </a:spcAft>
              <a:buNone/>
            </a:pPr>
            <a:r>
              <a:rPr b="0" lang="es-ES" sz="2400" strike="noStrike">
                <a:latin typeface="Arial"/>
                <a:ea typeface="Arial"/>
                <a:cs typeface="Arial"/>
                <a:sym typeface="Arial"/>
              </a:rPr>
              <a:t>He is an actor, TV presentator and works on Antena 3.</a:t>
            </a:r>
            <a:endParaRPr b="0" sz="2400" strike="noStrike">
              <a:latin typeface="Arial"/>
              <a:ea typeface="Arial"/>
              <a:cs typeface="Arial"/>
              <a:sym typeface="Arial"/>
            </a:endParaRPr>
          </a:p>
          <a:p>
            <a:pPr indent="-224844" lvl="0" marL="432000" marR="0" rtl="0" algn="l">
              <a:spcBef>
                <a:spcPts val="1528"/>
              </a:spcBef>
              <a:spcAft>
                <a:spcPts val="0"/>
              </a:spcAft>
              <a:buClr>
                <a:srgbClr val="FFFFFF"/>
              </a:buClr>
              <a:buSzPts val="1562"/>
              <a:buFont typeface="Noto Sans Symbols"/>
              <a:buNone/>
            </a:pPr>
            <a:r>
              <a:t/>
            </a:r>
            <a:endParaRPr b="0" sz="3200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76498" y="4093750"/>
            <a:ext cx="2461701" cy="286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/>
          <p:nvPr>
            <p:ph type="title"/>
          </p:nvPr>
        </p:nvSpPr>
        <p:spPr>
          <a:xfrm>
            <a:off x="504000" y="288000"/>
            <a:ext cx="9072000" cy="1248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                                          </a:t>
            </a:r>
            <a:r>
              <a:rPr lang="es-ES" sz="4450"/>
              <a:t>Spanish famous</a:t>
            </a:r>
            <a:endParaRPr sz="4450"/>
          </a:p>
        </p:txBody>
      </p:sp>
      <p:sp>
        <p:nvSpPr>
          <p:cNvPr id="133" name="Google Shape;133;p29"/>
          <p:cNvSpPr txBox="1"/>
          <p:nvPr>
            <p:ph idx="1" type="body"/>
          </p:nvPr>
        </p:nvSpPr>
        <p:spPr>
          <a:xfrm>
            <a:off x="399725" y="1813335"/>
            <a:ext cx="9072000" cy="438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Name: Rafa Nadal Parera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Age:33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He was born in Manacor,Islas Baleares,Spain in  1986.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He is Spanish professional tennis player.</a:t>
            </a:r>
            <a:endParaRPr sz="2400"/>
          </a:p>
        </p:txBody>
      </p:sp>
      <p:pic>
        <p:nvPicPr>
          <p:cNvPr descr="Ver las imágenes de origen" id="134" name="Google Shape;1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7800" y="3107250"/>
            <a:ext cx="3140225" cy="416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title"/>
          </p:nvPr>
        </p:nvSpPr>
        <p:spPr>
          <a:xfrm>
            <a:off x="504000" y="246275"/>
            <a:ext cx="9072000" cy="1248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                                      </a:t>
            </a:r>
            <a:r>
              <a:rPr lang="es-ES" sz="4450"/>
              <a:t>Spanish famous</a:t>
            </a:r>
            <a:endParaRPr sz="4450"/>
          </a:p>
        </p:txBody>
      </p:sp>
      <p:sp>
        <p:nvSpPr>
          <p:cNvPr id="140" name="Google Shape;140;p30"/>
          <p:cNvSpPr txBox="1"/>
          <p:nvPr>
            <p:ph idx="1" type="body"/>
          </p:nvPr>
        </p:nvSpPr>
        <p:spPr>
          <a:xfrm>
            <a:off x="503988" y="1719485"/>
            <a:ext cx="9072000" cy="438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Name:Ramón Melendi Espina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Age:40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He was born in Oviedo,Asturias,Spain in 1979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He is a Spanish singer and songwriter.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descr="Resultado de imagen de melendi" id="141" name="Google Shape;14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4400" y="3472250"/>
            <a:ext cx="5373975" cy="331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1"/>
          <p:cNvSpPr txBox="1"/>
          <p:nvPr>
            <p:ph type="title"/>
          </p:nvPr>
        </p:nvSpPr>
        <p:spPr>
          <a:xfrm>
            <a:off x="504000" y="288000"/>
            <a:ext cx="9072000" cy="1248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                                           </a:t>
            </a:r>
            <a:r>
              <a:rPr lang="es-ES" sz="4400"/>
              <a:t>Spanish famous</a:t>
            </a:r>
            <a:endParaRPr sz="4400"/>
          </a:p>
        </p:txBody>
      </p:sp>
      <p:sp>
        <p:nvSpPr>
          <p:cNvPr id="147" name="Google Shape;147;p31"/>
          <p:cNvSpPr txBox="1"/>
          <p:nvPr>
            <p:ph idx="1" type="body"/>
          </p:nvPr>
        </p:nvSpPr>
        <p:spPr>
          <a:xfrm>
            <a:off x="504313" y="1813335"/>
            <a:ext cx="9072000" cy="438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Name:Penélope Cruz Sánchez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Age:45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She was born in Alcobendas,Madrid,Spain in 1974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She </a:t>
            </a:r>
            <a:r>
              <a:rPr lang="es-ES" sz="2400"/>
              <a:t>is an Oscar-winning Spanish actress and model.</a:t>
            </a:r>
            <a:endParaRPr sz="2400"/>
          </a:p>
        </p:txBody>
      </p:sp>
      <p:pic>
        <p:nvPicPr>
          <p:cNvPr descr="Premios Goya 2018 - Penélope Cruz.jpg" id="148" name="Google Shape;14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6525" y="3305400"/>
            <a:ext cx="2829751" cy="406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