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9" r:id="rId3"/>
    <p:sldId id="260" r:id="rId4"/>
    <p:sldId id="262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1819-6FD1-4F15-8098-E58D5922F1DA}" type="datetimeFigureOut">
              <a:rPr lang="it-IT" smtClean="0"/>
              <a:t>10/01/2020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1FC36C-FC8C-442A-A191-A5D66D2E54B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1819-6FD1-4F15-8098-E58D5922F1DA}" type="datetimeFigureOut">
              <a:rPr lang="it-IT" smtClean="0"/>
              <a:t>10/01/2020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36C-FC8C-442A-A191-A5D66D2E54B2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A1FC36C-FC8C-442A-A191-A5D66D2E54B2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1819-6FD1-4F15-8098-E58D5922F1DA}" type="datetimeFigureOut">
              <a:rPr lang="it-IT" smtClean="0"/>
              <a:t>10/01/2020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1819-6FD1-4F15-8098-E58D5922F1DA}" type="datetimeFigureOut">
              <a:rPr lang="it-IT" smtClean="0"/>
              <a:t>10/01/2020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A1FC36C-FC8C-442A-A191-A5D66D2E54B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1819-6FD1-4F15-8098-E58D5922F1DA}" type="datetimeFigureOut">
              <a:rPr lang="it-IT" smtClean="0"/>
              <a:t>10/01/2020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1FC36C-FC8C-442A-A191-A5D66D2E54B2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F2C1819-6FD1-4F15-8098-E58D5922F1DA}" type="datetimeFigureOut">
              <a:rPr lang="it-IT" smtClean="0"/>
              <a:t>10/01/2020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36C-FC8C-442A-A191-A5D66D2E54B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1819-6FD1-4F15-8098-E58D5922F1DA}" type="datetimeFigureOut">
              <a:rPr lang="it-IT" smtClean="0"/>
              <a:t>10/01/2020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A1FC36C-FC8C-442A-A191-A5D66D2E54B2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1819-6FD1-4F15-8098-E58D5922F1DA}" type="datetimeFigureOut">
              <a:rPr lang="it-IT" smtClean="0"/>
              <a:t>10/01/2020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A1FC36C-FC8C-442A-A191-A5D66D2E54B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1819-6FD1-4F15-8098-E58D5922F1DA}" type="datetimeFigureOut">
              <a:rPr lang="it-IT" smtClean="0"/>
              <a:t>10/01/2020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1FC36C-FC8C-442A-A191-A5D66D2E54B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1FC36C-FC8C-442A-A191-A5D66D2E54B2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1819-6FD1-4F15-8098-E58D5922F1DA}" type="datetimeFigureOut">
              <a:rPr lang="it-IT" smtClean="0"/>
              <a:t>10/01/2020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A1FC36C-FC8C-442A-A191-A5D66D2E54B2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F2C1819-6FD1-4F15-8098-E58D5922F1DA}" type="datetimeFigureOut">
              <a:rPr lang="it-IT" smtClean="0"/>
              <a:t>10/01/2020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F2C1819-6FD1-4F15-8098-E58D5922F1DA}" type="datetimeFigureOut">
              <a:rPr lang="it-IT" smtClean="0"/>
              <a:t>10/01/2020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1FC36C-FC8C-442A-A191-A5D66D2E54B2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ribune.com/professioni-e-professionisti/politica-e-pubblica-amministrazione/2017/01/roma-parco-archeologico-colosseo-ministero/" TargetMode="External"/><Relationship Id="rId2" Type="http://schemas.openxmlformats.org/officeDocument/2006/relationships/hyperlink" Target="https://it.wikipedia.org/wiki/Vittorio_Emanuele_II_di_Savoia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ivitatis.com/it/roma/visita-guidata-pantheon-agrippa/" TargetMode="External"/><Relationship Id="rId4" Type="http://schemas.openxmlformats.org/officeDocument/2006/relationships/hyperlink" Target="https://www.viaggioinbaule.it/la-mole-antonelliana-di-torin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TURIN &amp; ROME </a:t>
            </a:r>
          </a:p>
        </p:txBody>
      </p:sp>
      <p:pic>
        <p:nvPicPr>
          <p:cNvPr id="3074" name="Picture 2" descr="C:\Users\ALLIEVO 06\Downloads\Mertti questa che è car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3918266" cy="2798762"/>
          </a:xfrm>
          <a:prstGeom prst="rect">
            <a:avLst/>
          </a:prstGeom>
          <a:noFill/>
        </p:spPr>
      </p:pic>
      <p:pic>
        <p:nvPicPr>
          <p:cNvPr id="3075" name="Picture 3" descr="C:\Users\ALLIEVO 06\Downloads\Questa qua ti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4303648" cy="2591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/>
              <a:t>Turin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the first </a:t>
            </a:r>
            <a:r>
              <a:rPr lang="it-IT" dirty="0" err="1"/>
              <a:t>Italy’s</a:t>
            </a:r>
            <a:r>
              <a:rPr lang="it-IT" dirty="0"/>
              <a:t>  capital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it-IT" dirty="0" err="1"/>
              <a:t>Indead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country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unifyied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Vittorio Emanuele II , the </a:t>
            </a:r>
            <a:r>
              <a:rPr lang="it-IT" dirty="0" err="1"/>
              <a:t>Turin</a:t>
            </a:r>
            <a:r>
              <a:rPr lang="it-IT" dirty="0"/>
              <a:t>’s </a:t>
            </a:r>
            <a:r>
              <a:rPr lang="it-IT" dirty="0" err="1"/>
              <a:t>king</a:t>
            </a:r>
            <a:r>
              <a:rPr lang="it-IT" dirty="0"/>
              <a:t>. </a:t>
            </a:r>
          </a:p>
          <a:p>
            <a:r>
              <a:rPr lang="it-IT" dirty="0"/>
              <a:t>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monument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“La Mole Antonelliana”</a:t>
            </a:r>
          </a:p>
        </p:txBody>
      </p:sp>
      <p:pic>
        <p:nvPicPr>
          <p:cNvPr id="2050" name="Picture 2" descr="C:\Users\ALLIEVO 06\Downloads\Torino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2040" y="4077072"/>
            <a:ext cx="3282516" cy="2188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/>
          <a:lstStyle/>
          <a:p>
            <a:r>
              <a:rPr lang="it-IT" dirty="0" err="1"/>
              <a:t>Turin</a:t>
            </a:r>
            <a:r>
              <a:rPr lang="it-IT" dirty="0"/>
              <a:t>, </a:t>
            </a:r>
            <a:r>
              <a:rPr lang="it-IT" dirty="0" err="1"/>
              <a:t>our</a:t>
            </a:r>
            <a:r>
              <a:rPr lang="it-IT" dirty="0"/>
              <a:t> city </a:t>
            </a:r>
          </a:p>
        </p:txBody>
      </p:sp>
      <p:pic>
        <p:nvPicPr>
          <p:cNvPr id="2051" name="Picture 3" descr="C:\Users\ALLIEVO 06\Downloads\Vit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340768"/>
            <a:ext cx="1875243" cy="253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BE9AE46-A8E2-46C1-B1E5-44359BDC7C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B2B9A9-2C20-4063-A4DE-2D0295A588B7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593ED4-3302-4BB9-BBE5-08FE9D19ABCC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Rome </a:t>
            </a:r>
            <a:r>
              <a:rPr lang="it-IT" dirty="0" err="1"/>
              <a:t>has</a:t>
            </a:r>
            <a:r>
              <a:rPr lang="it-IT" dirty="0"/>
              <a:t> a </a:t>
            </a:r>
            <a:r>
              <a:rPr lang="it-IT" dirty="0" err="1"/>
              <a:t>population</a:t>
            </a:r>
            <a:r>
              <a:rPr lang="it-IT" dirty="0"/>
              <a:t> of 2 </a:t>
            </a:r>
            <a:r>
              <a:rPr lang="it-IT" dirty="0" err="1"/>
              <a:t>milions</a:t>
            </a:r>
            <a:r>
              <a:rPr lang="it-IT" dirty="0"/>
              <a:t> of people </a:t>
            </a:r>
          </a:p>
          <a:p>
            <a:r>
              <a:rPr lang="it-IT" dirty="0"/>
              <a:t>On 20 </a:t>
            </a:r>
            <a:r>
              <a:rPr lang="it-IT" dirty="0" err="1"/>
              <a:t>September</a:t>
            </a:r>
            <a:r>
              <a:rPr lang="it-IT" dirty="0"/>
              <a:t> of 1870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become</a:t>
            </a:r>
            <a:r>
              <a:rPr lang="it-IT" dirty="0"/>
              <a:t> </a:t>
            </a:r>
            <a:r>
              <a:rPr lang="it-IT" dirty="0" err="1"/>
              <a:t>Italy’s</a:t>
            </a:r>
            <a:r>
              <a:rPr lang="it-IT" dirty="0"/>
              <a:t> capital</a:t>
            </a:r>
          </a:p>
          <a:p>
            <a:r>
              <a:rPr lang="it-IT" dirty="0"/>
              <a:t>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monuments</a:t>
            </a:r>
            <a:r>
              <a:rPr lang="it-IT" dirty="0"/>
              <a:t> are: the Colosseo, Pantheon and the Roman Forum  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D64AEB9-1A81-4F85-AA11-B91C76781D8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61860" y="1839468"/>
            <a:ext cx="286270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B42D0955-D846-4E74-A57D-B9FC0886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Rome, the capital of </a:t>
            </a:r>
            <a:r>
              <a:rPr lang="it-IT" dirty="0" err="1"/>
              <a:t>Italy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E405234-6DCE-46B3-8E29-D4D9A73B4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298" y="4038548"/>
            <a:ext cx="2862706" cy="190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93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75DEB0F9-D174-458B-8E26-D3F46E31C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561928"/>
          </a:xfrm>
        </p:spPr>
        <p:txBody>
          <a:bodyPr>
            <a:norm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hlinkClick r:id="rId2"/>
              </a:rPr>
              <a:t>https://it.wikipedia.org/wiki/Vittorio_Emanuele_II_di_Savoia</a:t>
            </a:r>
            <a:endParaRPr lang="it-IT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200" dirty="0">
              <a:hlinkClick r:id="rId3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hlinkClick r:id="rId4"/>
              </a:rPr>
              <a:t>https://www.viaggioinbaule.it/la-mole-antonelliana-di-torino/</a:t>
            </a:r>
            <a:endParaRPr lang="it-IT" sz="1200" dirty="0">
              <a:hlinkClick r:id="rId3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200" dirty="0">
              <a:hlinkClick r:id="rId3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hlinkClick r:id="rId3"/>
              </a:rPr>
              <a:t>https://www.artribune.com/professioni-e-professionisti/politica-e-pubblica-amministrazione/2017/01/roma-parco-archeologico-colosseo-ministero/</a:t>
            </a:r>
            <a:endParaRPr lang="it-IT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hlinkClick r:id="rId5"/>
              </a:rPr>
              <a:t>https://www.civitatis.com/it/roma/visita-guidata-pantheon-agrippa/</a:t>
            </a:r>
            <a:endParaRPr lang="it-IT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800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21A2BE4-5004-4FD5-9EED-03535D06C6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Sitography</a:t>
            </a:r>
          </a:p>
        </p:txBody>
      </p:sp>
    </p:spTree>
    <p:extLst>
      <p:ext uri="{BB962C8B-B14F-4D97-AF65-F5344CB8AC3E}">
        <p14:creationId xmlns:p14="http://schemas.microsoft.com/office/powerpoint/2010/main" val="3150540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</TotalTime>
  <Words>135</Words>
  <Application>Microsoft Office PowerPoint</Application>
  <PresentationFormat>Presentazione su schermo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Georgia</vt:lpstr>
      <vt:lpstr>Wingdings</vt:lpstr>
      <vt:lpstr>Wingdings 2</vt:lpstr>
      <vt:lpstr>Città</vt:lpstr>
      <vt:lpstr>TURIN &amp; ROME </vt:lpstr>
      <vt:lpstr>Turin, our city </vt:lpstr>
      <vt:lpstr>Rome, the capital of Italy</vt:lpstr>
      <vt:lpstr>Sitography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TURIN &amp; ROME</dc:title>
  <dc:creator>ALLIEVO 06</dc:creator>
  <cp:lastModifiedBy>Berta Enzo</cp:lastModifiedBy>
  <cp:revision>7</cp:revision>
  <dcterms:created xsi:type="dcterms:W3CDTF">2019-12-20T12:37:31Z</dcterms:created>
  <dcterms:modified xsi:type="dcterms:W3CDTF">2020-01-10T17:34:38Z</dcterms:modified>
</cp:coreProperties>
</file>