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Nunito"/>
      <p:regular r:id="rId15"/>
      <p:bold r:id="rId16"/>
      <p:italic r:id="rId17"/>
      <p:boldItalic r:id="rId18"/>
    </p:embeddedFont>
    <p:embeddedFont>
      <p:font typeface="Amatic SC"/>
      <p:regular r:id="rId19"/>
      <p:bold r:id="rId20"/>
    </p:embeddedFont>
    <p:embeddedFont>
      <p:font typeface="Source Code Pro"/>
      <p:regular r:id="rId21"/>
      <p:bold r:id="rId22"/>
      <p:italic r:id="rId23"/>
      <p:boldItalic r:id="rId24"/>
    </p:embeddedFont>
    <p:embeddedFont>
      <p:font typeface="Maven Pro"/>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maticSC-bold.fntdata"/><Relationship Id="rId22" Type="http://schemas.openxmlformats.org/officeDocument/2006/relationships/font" Target="fonts/SourceCodePro-bold.fntdata"/><Relationship Id="rId21" Type="http://schemas.openxmlformats.org/officeDocument/2006/relationships/font" Target="fonts/SourceCodePro-regular.fntdata"/><Relationship Id="rId24" Type="http://schemas.openxmlformats.org/officeDocument/2006/relationships/font" Target="fonts/SourceCodePro-boldItalic.fntdata"/><Relationship Id="rId23" Type="http://schemas.openxmlformats.org/officeDocument/2006/relationships/font" Target="fonts/SourceCodePr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avenPro-bold.fntdata"/><Relationship Id="rId25" Type="http://schemas.openxmlformats.org/officeDocument/2006/relationships/font" Target="fonts/MavenPr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Nunito-regular.fntdata"/><Relationship Id="rId14" Type="http://schemas.openxmlformats.org/officeDocument/2006/relationships/slide" Target="slides/slide9.xml"/><Relationship Id="rId17" Type="http://schemas.openxmlformats.org/officeDocument/2006/relationships/font" Target="fonts/Nunito-italic.fntdata"/><Relationship Id="rId16" Type="http://schemas.openxmlformats.org/officeDocument/2006/relationships/font" Target="fonts/Nunito-bold.fntdata"/><Relationship Id="rId19" Type="http://schemas.openxmlformats.org/officeDocument/2006/relationships/font" Target="fonts/AmaticSC-regular.fntdata"/><Relationship Id="rId18" Type="http://schemas.openxmlformats.org/officeDocument/2006/relationships/font" Target="fonts/Nuni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7297ea19e7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7297ea19e7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7297ea19e7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7297ea19e7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7297ea19e7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7297ea19e7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7297ea19e7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7297ea19e7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7297ea19e7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7297ea19e7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7297ea19e7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7297ea19e7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7297ea19e7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7297ea19e7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7297ea19e7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7297ea19e7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rtl="0" algn="ctr">
              <a:spcBef>
                <a:spcPts val="0"/>
              </a:spcBef>
              <a:spcAft>
                <a:spcPts val="0"/>
              </a:spcAft>
              <a:buClr>
                <a:schemeClr val="lt1"/>
              </a:buClr>
              <a:buSzPts val="1300"/>
              <a:buChar char="●"/>
              <a:defRPr>
                <a:solidFill>
                  <a:schemeClr val="lt1"/>
                </a:solidFill>
              </a:defRPr>
            </a:lvl1pPr>
            <a:lvl2pPr indent="-298450" lvl="1" marL="914400" rtl="0" algn="ctr">
              <a:spcBef>
                <a:spcPts val="1600"/>
              </a:spcBef>
              <a:spcAft>
                <a:spcPts val="0"/>
              </a:spcAft>
              <a:buClr>
                <a:schemeClr val="lt1"/>
              </a:buClr>
              <a:buSzPts val="1100"/>
              <a:buChar char="○"/>
              <a:defRPr>
                <a:solidFill>
                  <a:schemeClr val="lt1"/>
                </a:solidFill>
              </a:defRPr>
            </a:lvl2pPr>
            <a:lvl3pPr indent="-298450" lvl="2" marL="1371600" rtl="0" algn="ctr">
              <a:spcBef>
                <a:spcPts val="1600"/>
              </a:spcBef>
              <a:spcAft>
                <a:spcPts val="0"/>
              </a:spcAft>
              <a:buClr>
                <a:schemeClr val="lt1"/>
              </a:buClr>
              <a:buSzPts val="1100"/>
              <a:buChar char="■"/>
              <a:defRPr>
                <a:solidFill>
                  <a:schemeClr val="lt1"/>
                </a:solidFill>
              </a:defRPr>
            </a:lvl3pPr>
            <a:lvl4pPr indent="-298450" lvl="3" marL="1828800" rtl="0" algn="ctr">
              <a:spcBef>
                <a:spcPts val="1600"/>
              </a:spcBef>
              <a:spcAft>
                <a:spcPts val="0"/>
              </a:spcAft>
              <a:buClr>
                <a:schemeClr val="lt1"/>
              </a:buClr>
              <a:buSzPts val="1100"/>
              <a:buChar char="●"/>
              <a:defRPr>
                <a:solidFill>
                  <a:schemeClr val="lt1"/>
                </a:solidFill>
              </a:defRPr>
            </a:lvl4pPr>
            <a:lvl5pPr indent="-298450" lvl="4" marL="2286000" rtl="0" algn="ctr">
              <a:spcBef>
                <a:spcPts val="1600"/>
              </a:spcBef>
              <a:spcAft>
                <a:spcPts val="0"/>
              </a:spcAft>
              <a:buClr>
                <a:schemeClr val="lt1"/>
              </a:buClr>
              <a:buSzPts val="1100"/>
              <a:buChar char="○"/>
              <a:defRPr>
                <a:solidFill>
                  <a:schemeClr val="lt1"/>
                </a:solidFill>
              </a:defRPr>
            </a:lvl5pPr>
            <a:lvl6pPr indent="-298450" lvl="5" marL="2743200" rtl="0" algn="ctr">
              <a:spcBef>
                <a:spcPts val="1600"/>
              </a:spcBef>
              <a:spcAft>
                <a:spcPts val="0"/>
              </a:spcAft>
              <a:buClr>
                <a:schemeClr val="lt1"/>
              </a:buClr>
              <a:buSzPts val="1100"/>
              <a:buChar char="■"/>
              <a:defRPr>
                <a:solidFill>
                  <a:schemeClr val="lt1"/>
                </a:solidFill>
              </a:defRPr>
            </a:lvl6pPr>
            <a:lvl7pPr indent="-298450" lvl="6" marL="3200400" rtl="0" algn="ctr">
              <a:spcBef>
                <a:spcPts val="1600"/>
              </a:spcBef>
              <a:spcAft>
                <a:spcPts val="0"/>
              </a:spcAft>
              <a:buClr>
                <a:schemeClr val="lt1"/>
              </a:buClr>
              <a:buSzPts val="1100"/>
              <a:buChar char="●"/>
              <a:defRPr>
                <a:solidFill>
                  <a:schemeClr val="lt1"/>
                </a:solidFill>
              </a:defRPr>
            </a:lvl7pPr>
            <a:lvl8pPr indent="-298450" lvl="7" marL="3657600" rtl="0" algn="ctr">
              <a:spcBef>
                <a:spcPts val="1600"/>
              </a:spcBef>
              <a:spcAft>
                <a:spcPts val="0"/>
              </a:spcAft>
              <a:buClr>
                <a:schemeClr val="lt1"/>
              </a:buClr>
              <a:buSzPts val="1100"/>
              <a:buChar char="○"/>
              <a:defRPr>
                <a:solidFill>
                  <a:schemeClr val="lt1"/>
                </a:solidFill>
              </a:defRPr>
            </a:lvl8pPr>
            <a:lvl9pPr indent="-298450" lvl="8" marL="4114800" rtl="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rtl="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rtl="0" algn="r">
              <a:buNone/>
              <a:defRPr sz="900">
                <a:solidFill>
                  <a:schemeClr val="dk2"/>
                </a:solidFill>
                <a:latin typeface="Nunito"/>
                <a:ea typeface="Nunito"/>
                <a:cs typeface="Nunito"/>
                <a:sym typeface="Nunito"/>
              </a:defRPr>
            </a:lvl1pPr>
            <a:lvl2pPr lvl="1" rtl="0" algn="r">
              <a:buNone/>
              <a:defRPr sz="900">
                <a:solidFill>
                  <a:schemeClr val="dk2"/>
                </a:solidFill>
                <a:latin typeface="Nunito"/>
                <a:ea typeface="Nunito"/>
                <a:cs typeface="Nunito"/>
                <a:sym typeface="Nunito"/>
              </a:defRPr>
            </a:lvl2pPr>
            <a:lvl3pPr lvl="2" rtl="0" algn="r">
              <a:buNone/>
              <a:defRPr sz="900">
                <a:solidFill>
                  <a:schemeClr val="dk2"/>
                </a:solidFill>
                <a:latin typeface="Nunito"/>
                <a:ea typeface="Nunito"/>
                <a:cs typeface="Nunito"/>
                <a:sym typeface="Nunito"/>
              </a:defRPr>
            </a:lvl3pPr>
            <a:lvl4pPr lvl="3" rtl="0" algn="r">
              <a:buNone/>
              <a:defRPr sz="900">
                <a:solidFill>
                  <a:schemeClr val="dk2"/>
                </a:solidFill>
                <a:latin typeface="Nunito"/>
                <a:ea typeface="Nunito"/>
                <a:cs typeface="Nunito"/>
                <a:sym typeface="Nunito"/>
              </a:defRPr>
            </a:lvl4pPr>
            <a:lvl5pPr lvl="4" rtl="0" algn="r">
              <a:buNone/>
              <a:defRPr sz="900">
                <a:solidFill>
                  <a:schemeClr val="dk2"/>
                </a:solidFill>
                <a:latin typeface="Nunito"/>
                <a:ea typeface="Nunito"/>
                <a:cs typeface="Nunito"/>
                <a:sym typeface="Nunito"/>
              </a:defRPr>
            </a:lvl5pPr>
            <a:lvl6pPr lvl="5" rtl="0" algn="r">
              <a:buNone/>
              <a:defRPr sz="900">
                <a:solidFill>
                  <a:schemeClr val="dk2"/>
                </a:solidFill>
                <a:latin typeface="Nunito"/>
                <a:ea typeface="Nunito"/>
                <a:cs typeface="Nunito"/>
                <a:sym typeface="Nunito"/>
              </a:defRPr>
            </a:lvl6pPr>
            <a:lvl7pPr lvl="6" rtl="0" algn="r">
              <a:buNone/>
              <a:defRPr sz="900">
                <a:solidFill>
                  <a:schemeClr val="dk2"/>
                </a:solidFill>
                <a:latin typeface="Nunito"/>
                <a:ea typeface="Nunito"/>
                <a:cs typeface="Nunito"/>
                <a:sym typeface="Nunito"/>
              </a:defRPr>
            </a:lvl7pPr>
            <a:lvl8pPr lvl="7" rtl="0" algn="r">
              <a:buNone/>
              <a:defRPr sz="900">
                <a:solidFill>
                  <a:schemeClr val="dk2"/>
                </a:solidFill>
                <a:latin typeface="Nunito"/>
                <a:ea typeface="Nunito"/>
                <a:cs typeface="Nunito"/>
                <a:sym typeface="Nunito"/>
              </a:defRPr>
            </a:lvl8pPr>
            <a:lvl9pPr lvl="8" rtl="0"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560525" y="236250"/>
            <a:ext cx="5527800" cy="218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Dr Jekyll and Mr Hyde</a:t>
            </a:r>
            <a:endParaRPr/>
          </a:p>
          <a:p>
            <a:pPr indent="0" lvl="0" marL="0" rtl="0" algn="l">
              <a:spcBef>
                <a:spcPts val="0"/>
              </a:spcBef>
              <a:spcAft>
                <a:spcPts val="0"/>
              </a:spcAft>
              <a:buNone/>
            </a:pPr>
            <a:r>
              <a:t/>
            </a:r>
            <a:endParaRPr sz="1800"/>
          </a:p>
          <a:p>
            <a:pPr indent="0" lvl="0" marL="0" rtl="0" algn="l">
              <a:spcBef>
                <a:spcPts val="0"/>
              </a:spcBef>
              <a:spcAft>
                <a:spcPts val="0"/>
              </a:spcAft>
              <a:buNone/>
            </a:pPr>
            <a:r>
              <a:rPr lang="en" sz="1800"/>
              <a:t>By  Robert Louis Stevenson</a:t>
            </a:r>
            <a:endParaRPr sz="1800"/>
          </a:p>
        </p:txBody>
      </p:sp>
      <p:sp>
        <p:nvSpPr>
          <p:cNvPr id="278" name="Google Shape;278;p13"/>
          <p:cNvSpPr txBox="1"/>
          <p:nvPr>
            <p:ph idx="1" type="subTitle"/>
          </p:nvPr>
        </p:nvSpPr>
        <p:spPr>
          <a:xfrm>
            <a:off x="108500" y="2421750"/>
            <a:ext cx="8958000" cy="149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Arial"/>
                <a:ea typeface="Arial"/>
                <a:cs typeface="Arial"/>
                <a:sym typeface="Arial"/>
              </a:rPr>
              <a:t>As seen by</a:t>
            </a:r>
            <a:r>
              <a:rPr lang="en" sz="2400">
                <a:latin typeface="Arial"/>
                <a:ea typeface="Arial"/>
                <a:cs typeface="Arial"/>
                <a:sym typeface="Arial"/>
              </a:rPr>
              <a:t> students </a:t>
            </a:r>
            <a:r>
              <a:rPr lang="en" sz="1800">
                <a:latin typeface="Arial"/>
                <a:ea typeface="Arial"/>
                <a:cs typeface="Arial"/>
                <a:sym typeface="Arial"/>
              </a:rPr>
              <a:t>working on the</a:t>
            </a:r>
            <a:r>
              <a:rPr lang="en" sz="2400">
                <a:latin typeface="Arial"/>
                <a:ea typeface="Arial"/>
                <a:cs typeface="Arial"/>
                <a:sym typeface="Arial"/>
              </a:rPr>
              <a:t> etwinning project “Jekyll and Hyde” </a:t>
            </a:r>
            <a:r>
              <a:rPr lang="en" sz="1800">
                <a:latin typeface="Arial"/>
                <a:ea typeface="Arial"/>
                <a:cs typeface="Arial"/>
                <a:sym typeface="Arial"/>
              </a:rPr>
              <a:t>2019-20</a:t>
            </a:r>
            <a:endParaRPr sz="18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800">
                <a:latin typeface="Arial"/>
                <a:ea typeface="Arial"/>
                <a:cs typeface="Arial"/>
                <a:sym typeface="Arial"/>
              </a:rPr>
              <a:t>Laviana - Melilla      -       pinerolo                          </a:t>
            </a:r>
            <a:r>
              <a:rPr lang="en" sz="1800">
                <a:latin typeface="Arial"/>
                <a:ea typeface="Arial"/>
                <a:cs typeface="Arial"/>
                <a:sym typeface="Arial"/>
              </a:rPr>
              <a:t>Uherske Hradiste  -        Koghb</a:t>
            </a:r>
            <a:endParaRPr sz="1800">
              <a:latin typeface="Arial"/>
              <a:ea typeface="Arial"/>
              <a:cs typeface="Arial"/>
              <a:sym typeface="Arial"/>
            </a:endParaRPr>
          </a:p>
          <a:p>
            <a:pPr indent="0" lvl="0" marL="0" rtl="0" algn="l">
              <a:spcBef>
                <a:spcPts val="0"/>
              </a:spcBef>
              <a:spcAft>
                <a:spcPts val="0"/>
              </a:spcAft>
              <a:buNone/>
            </a:pPr>
            <a:r>
              <a:t/>
            </a:r>
            <a:endParaRPr/>
          </a:p>
        </p:txBody>
      </p:sp>
      <p:pic>
        <p:nvPicPr>
          <p:cNvPr id="279" name="Google Shape;279;p13"/>
          <p:cNvPicPr preferRelativeResize="0"/>
          <p:nvPr/>
        </p:nvPicPr>
        <p:blipFill>
          <a:blip r:embed="rId3">
            <a:alphaModFix/>
          </a:blip>
          <a:stretch>
            <a:fillRect/>
          </a:stretch>
        </p:blipFill>
        <p:spPr>
          <a:xfrm>
            <a:off x="4110144" y="4128575"/>
            <a:ext cx="973556" cy="695400"/>
          </a:xfrm>
          <a:prstGeom prst="rect">
            <a:avLst/>
          </a:prstGeom>
          <a:noFill/>
          <a:ln>
            <a:noFill/>
          </a:ln>
        </p:spPr>
      </p:pic>
      <p:pic>
        <p:nvPicPr>
          <p:cNvPr id="280" name="Google Shape;280;p13"/>
          <p:cNvPicPr preferRelativeResize="0"/>
          <p:nvPr/>
        </p:nvPicPr>
        <p:blipFill>
          <a:blip r:embed="rId4">
            <a:alphaModFix/>
          </a:blip>
          <a:stretch>
            <a:fillRect/>
          </a:stretch>
        </p:blipFill>
        <p:spPr>
          <a:xfrm>
            <a:off x="1017900" y="4002675"/>
            <a:ext cx="973550" cy="647404"/>
          </a:xfrm>
          <a:prstGeom prst="rect">
            <a:avLst/>
          </a:prstGeom>
          <a:noFill/>
          <a:ln>
            <a:noFill/>
          </a:ln>
        </p:spPr>
      </p:pic>
      <p:pic>
        <p:nvPicPr>
          <p:cNvPr id="281" name="Google Shape;281;p13"/>
          <p:cNvPicPr preferRelativeResize="0"/>
          <p:nvPr/>
        </p:nvPicPr>
        <p:blipFill>
          <a:blip r:embed="rId5">
            <a:alphaModFix/>
          </a:blip>
          <a:stretch>
            <a:fillRect/>
          </a:stretch>
        </p:blipFill>
        <p:spPr>
          <a:xfrm>
            <a:off x="2693150" y="4152575"/>
            <a:ext cx="973550" cy="647404"/>
          </a:xfrm>
          <a:prstGeom prst="rect">
            <a:avLst/>
          </a:prstGeom>
          <a:noFill/>
          <a:ln>
            <a:noFill/>
          </a:ln>
        </p:spPr>
      </p:pic>
      <p:pic>
        <p:nvPicPr>
          <p:cNvPr id="282" name="Google Shape;282;p13"/>
          <p:cNvPicPr preferRelativeResize="0"/>
          <p:nvPr/>
        </p:nvPicPr>
        <p:blipFill>
          <a:blip r:embed="rId6">
            <a:alphaModFix/>
          </a:blip>
          <a:stretch>
            <a:fillRect/>
          </a:stretch>
        </p:blipFill>
        <p:spPr>
          <a:xfrm>
            <a:off x="5701650" y="4152575"/>
            <a:ext cx="973550" cy="647404"/>
          </a:xfrm>
          <a:prstGeom prst="rect">
            <a:avLst/>
          </a:prstGeom>
          <a:noFill/>
          <a:ln>
            <a:noFill/>
          </a:ln>
        </p:spPr>
      </p:pic>
      <p:pic>
        <p:nvPicPr>
          <p:cNvPr id="283" name="Google Shape;283;p13"/>
          <p:cNvPicPr preferRelativeResize="0"/>
          <p:nvPr/>
        </p:nvPicPr>
        <p:blipFill rotWithShape="1">
          <a:blip r:embed="rId7">
            <a:alphaModFix/>
          </a:blip>
          <a:srcRect b="7407" l="0" r="0" t="11099"/>
          <a:stretch/>
        </p:blipFill>
        <p:spPr>
          <a:xfrm>
            <a:off x="7111625" y="4179613"/>
            <a:ext cx="1241625" cy="593325"/>
          </a:xfrm>
          <a:prstGeom prst="rect">
            <a:avLst/>
          </a:prstGeom>
          <a:noFill/>
          <a:ln>
            <a:noFill/>
          </a:ln>
        </p:spPr>
      </p:pic>
      <p:pic>
        <p:nvPicPr>
          <p:cNvPr id="284" name="Google Shape;284;p13"/>
          <p:cNvPicPr preferRelativeResize="0"/>
          <p:nvPr/>
        </p:nvPicPr>
        <p:blipFill>
          <a:blip r:embed="rId8">
            <a:alphaModFix/>
          </a:blip>
          <a:stretch>
            <a:fillRect/>
          </a:stretch>
        </p:blipFill>
        <p:spPr>
          <a:xfrm rot="-1233174">
            <a:off x="431500" y="4193925"/>
            <a:ext cx="706300" cy="470000"/>
          </a:xfrm>
          <a:prstGeom prst="rect">
            <a:avLst/>
          </a:prstGeom>
          <a:noFill/>
          <a:ln>
            <a:noFill/>
          </a:ln>
        </p:spPr>
      </p:pic>
      <p:pic>
        <p:nvPicPr>
          <p:cNvPr id="285" name="Google Shape;285;p13"/>
          <p:cNvPicPr preferRelativeResize="0"/>
          <p:nvPr/>
        </p:nvPicPr>
        <p:blipFill>
          <a:blip r:embed="rId9">
            <a:alphaModFix/>
          </a:blip>
          <a:stretch>
            <a:fillRect/>
          </a:stretch>
        </p:blipFill>
        <p:spPr>
          <a:xfrm rot="1382344">
            <a:off x="1767890" y="4160887"/>
            <a:ext cx="723468" cy="4693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89" name="Shape 289"/>
        <p:cNvGrpSpPr/>
        <p:nvPr/>
      </p:nvGrpSpPr>
      <p:grpSpPr>
        <a:xfrm>
          <a:off x="0" y="0"/>
          <a:ext cx="0" cy="0"/>
          <a:chOff x="0" y="0"/>
          <a:chExt cx="0" cy="0"/>
        </a:xfrm>
      </p:grpSpPr>
      <p:sp>
        <p:nvSpPr>
          <p:cNvPr id="290" name="Google Shape;290;p14"/>
          <p:cNvSpPr txBox="1"/>
          <p:nvPr/>
        </p:nvSpPr>
        <p:spPr>
          <a:xfrm>
            <a:off x="1410000" y="292850"/>
            <a:ext cx="40764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200">
                <a:solidFill>
                  <a:srgbClr val="212121"/>
                </a:solidFill>
                <a:latin typeface="Amatic SC"/>
                <a:ea typeface="Amatic SC"/>
                <a:cs typeface="Amatic SC"/>
                <a:sym typeface="Amatic SC"/>
              </a:rPr>
              <a:t>My family and teachers</a:t>
            </a:r>
            <a:endParaRPr b="1" sz="4200">
              <a:solidFill>
                <a:srgbClr val="212121"/>
              </a:solidFill>
              <a:latin typeface="Amatic SC"/>
              <a:ea typeface="Amatic SC"/>
              <a:cs typeface="Amatic SC"/>
              <a:sym typeface="Amatic SC"/>
            </a:endParaRPr>
          </a:p>
        </p:txBody>
      </p:sp>
      <p:sp>
        <p:nvSpPr>
          <p:cNvPr id="291" name="Google Shape;291;p14"/>
          <p:cNvSpPr txBox="1"/>
          <p:nvPr/>
        </p:nvSpPr>
        <p:spPr>
          <a:xfrm>
            <a:off x="1162375" y="1228675"/>
            <a:ext cx="7485600" cy="369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highlight>
                  <a:srgbClr val="FFFFFF"/>
                </a:highlight>
              </a:rPr>
              <a:t>My literature teacher thinks that the book is important                     because it was for the first time when someone talked                     about a mental illness (schizophrenia) in a book. </a:t>
            </a:r>
            <a:endParaRPr sz="1800">
              <a:highlight>
                <a:srgbClr val="FFFFFF"/>
              </a:highlight>
            </a:endParaRPr>
          </a:p>
          <a:p>
            <a:pPr indent="0" lvl="0" marL="0" rtl="0" algn="l">
              <a:lnSpc>
                <a:spcPct val="115000"/>
              </a:lnSpc>
              <a:spcBef>
                <a:spcPts val="1600"/>
              </a:spcBef>
              <a:spcAft>
                <a:spcPts val="0"/>
              </a:spcAft>
              <a:buNone/>
            </a:pPr>
            <a:r>
              <a:rPr lang="en" sz="1800">
                <a:highlight>
                  <a:srgbClr val="FFFFFF"/>
                </a:highlight>
              </a:rPr>
              <a:t>My mom knows the content of the book but hasn´t read it and my dad doesn´t know the story.</a:t>
            </a:r>
            <a:endParaRPr sz="1800">
              <a:highlight>
                <a:srgbClr val="FFFFFF"/>
              </a:highlight>
            </a:endParaRPr>
          </a:p>
          <a:p>
            <a:pPr indent="0" lvl="0" marL="0" rtl="0" algn="l">
              <a:lnSpc>
                <a:spcPct val="115000"/>
              </a:lnSpc>
              <a:spcBef>
                <a:spcPts val="1600"/>
              </a:spcBef>
              <a:spcAft>
                <a:spcPts val="0"/>
              </a:spcAft>
              <a:buNone/>
            </a:pPr>
            <a:r>
              <a:rPr lang="en" sz="1800">
                <a:highlight>
                  <a:srgbClr val="FFFFFF"/>
                </a:highlight>
              </a:rPr>
              <a:t>Our chemistry teacher thinks that something like this could happen. For sure there is some substance that could change your personality but our teacher believes that it would change the person forever. It would be useful to use the substance if a person has any mental illness to help him/her.</a:t>
            </a:r>
            <a:endParaRPr sz="1800">
              <a:highlight>
                <a:srgbClr val="FFFFFF"/>
              </a:highlight>
            </a:endParaRPr>
          </a:p>
          <a:p>
            <a:pPr indent="0" lvl="0" marL="0" rtl="0" algn="l">
              <a:lnSpc>
                <a:spcPct val="115000"/>
              </a:lnSpc>
              <a:spcBef>
                <a:spcPts val="1600"/>
              </a:spcBef>
              <a:spcAft>
                <a:spcPts val="1600"/>
              </a:spcAft>
              <a:buNone/>
            </a:pPr>
            <a:r>
              <a:t/>
            </a:r>
            <a:endParaRPr sz="1800">
              <a:solidFill>
                <a:srgbClr val="666666"/>
              </a:solidFill>
              <a:latin typeface="Source Code Pro"/>
              <a:ea typeface="Source Code Pro"/>
              <a:cs typeface="Source Code Pro"/>
              <a:sym typeface="Source Code Pro"/>
            </a:endParaRPr>
          </a:p>
        </p:txBody>
      </p:sp>
      <p:pic>
        <p:nvPicPr>
          <p:cNvPr id="292" name="Google Shape;292;p14"/>
          <p:cNvPicPr preferRelativeResize="0"/>
          <p:nvPr/>
        </p:nvPicPr>
        <p:blipFill>
          <a:blip r:embed="rId3">
            <a:alphaModFix/>
          </a:blip>
          <a:stretch>
            <a:fillRect/>
          </a:stretch>
        </p:blipFill>
        <p:spPr>
          <a:xfrm>
            <a:off x="7153038" y="115838"/>
            <a:ext cx="1781175" cy="1781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D1DC">
            <a:alpha val="37990"/>
          </a:srgbClr>
        </a:solidFill>
      </p:bgPr>
    </p:bg>
    <p:spTree>
      <p:nvGrpSpPr>
        <p:cNvPr id="296" name="Shape 296"/>
        <p:cNvGrpSpPr/>
        <p:nvPr/>
      </p:nvGrpSpPr>
      <p:grpSpPr>
        <a:xfrm>
          <a:off x="0" y="0"/>
          <a:ext cx="0" cy="0"/>
          <a:chOff x="0" y="0"/>
          <a:chExt cx="0" cy="0"/>
        </a:xfrm>
      </p:grpSpPr>
      <p:sp>
        <p:nvSpPr>
          <p:cNvPr id="297" name="Google Shape;297;p15"/>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20124D"/>
                </a:solidFill>
              </a:rPr>
              <a:t>Robert Louis Stevenson- writer</a:t>
            </a:r>
            <a:endParaRPr sz="2800">
              <a:solidFill>
                <a:srgbClr val="20124D"/>
              </a:solidFill>
            </a:endParaRPr>
          </a:p>
        </p:txBody>
      </p:sp>
      <p:sp>
        <p:nvSpPr>
          <p:cNvPr id="298" name="Google Shape;298;p15"/>
          <p:cNvSpPr txBox="1"/>
          <p:nvPr/>
        </p:nvSpPr>
        <p:spPr>
          <a:xfrm>
            <a:off x="311700" y="1152475"/>
            <a:ext cx="8520600" cy="38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0124D"/>
                </a:solidFill>
              </a:rPr>
              <a:t>Robert Louis Stevenson was born in Edinburgh 13 Dec. 1850</a:t>
            </a:r>
            <a:endParaRPr sz="1800">
              <a:solidFill>
                <a:srgbClr val="20124D"/>
              </a:solidFill>
            </a:endParaRPr>
          </a:p>
          <a:p>
            <a:pPr indent="0" lvl="0" marL="0" rtl="0" algn="l">
              <a:spcBef>
                <a:spcPts val="1600"/>
              </a:spcBef>
              <a:spcAft>
                <a:spcPts val="0"/>
              </a:spcAft>
              <a:buNone/>
            </a:pPr>
            <a:r>
              <a:rPr lang="en" sz="1800">
                <a:solidFill>
                  <a:srgbClr val="20124D"/>
                </a:solidFill>
              </a:rPr>
              <a:t>In 1880 he married Fanny Stevenson.</a:t>
            </a:r>
            <a:endParaRPr sz="1800">
              <a:solidFill>
                <a:srgbClr val="20124D"/>
              </a:solidFill>
            </a:endParaRPr>
          </a:p>
          <a:p>
            <a:pPr indent="0" lvl="0" marL="0" rtl="0" algn="l">
              <a:spcBef>
                <a:spcPts val="1600"/>
              </a:spcBef>
              <a:spcAft>
                <a:spcPts val="0"/>
              </a:spcAft>
              <a:buNone/>
            </a:pPr>
            <a:r>
              <a:rPr lang="en" sz="1800">
                <a:solidFill>
                  <a:srgbClr val="20124D"/>
                </a:solidFill>
              </a:rPr>
              <a:t>His first writing was An Inland Voyage.</a:t>
            </a:r>
            <a:endParaRPr sz="1800">
              <a:solidFill>
                <a:srgbClr val="20124D"/>
              </a:solidFill>
            </a:endParaRPr>
          </a:p>
          <a:p>
            <a:pPr indent="0" lvl="0" marL="0" rtl="0" algn="l">
              <a:spcBef>
                <a:spcPts val="1600"/>
              </a:spcBef>
              <a:spcAft>
                <a:spcPts val="0"/>
              </a:spcAft>
              <a:buNone/>
            </a:pPr>
            <a:r>
              <a:rPr lang="en" sz="1800">
                <a:solidFill>
                  <a:srgbClr val="20124D"/>
                </a:solidFill>
              </a:rPr>
              <a:t>He was poet and he wrote a lot </a:t>
            </a:r>
            <a:endParaRPr sz="1800">
              <a:solidFill>
                <a:srgbClr val="20124D"/>
              </a:solidFill>
            </a:endParaRPr>
          </a:p>
          <a:p>
            <a:pPr indent="0" lvl="0" marL="0" rtl="0" algn="l">
              <a:spcBef>
                <a:spcPts val="1600"/>
              </a:spcBef>
              <a:spcAft>
                <a:spcPts val="0"/>
              </a:spcAft>
              <a:buNone/>
            </a:pPr>
            <a:r>
              <a:rPr lang="en" sz="1800">
                <a:solidFill>
                  <a:srgbClr val="20124D"/>
                </a:solidFill>
              </a:rPr>
              <a:t>He became famous when he wrote the book </a:t>
            </a:r>
            <a:r>
              <a:rPr lang="en" sz="1800" u="sng">
                <a:solidFill>
                  <a:srgbClr val="20124D"/>
                </a:solidFill>
              </a:rPr>
              <a:t>Treasure Island</a:t>
            </a:r>
            <a:r>
              <a:rPr lang="en" sz="1800">
                <a:solidFill>
                  <a:srgbClr val="20124D"/>
                </a:solidFill>
              </a:rPr>
              <a:t>.</a:t>
            </a:r>
            <a:endParaRPr sz="1800">
              <a:solidFill>
                <a:srgbClr val="20124D"/>
              </a:solidFill>
            </a:endParaRPr>
          </a:p>
          <a:p>
            <a:pPr indent="0" lvl="0" marL="0" rtl="0" algn="l">
              <a:spcBef>
                <a:spcPts val="1600"/>
              </a:spcBef>
              <a:spcAft>
                <a:spcPts val="0"/>
              </a:spcAft>
              <a:buNone/>
            </a:pPr>
            <a:r>
              <a:rPr lang="en" sz="1800">
                <a:solidFill>
                  <a:srgbClr val="20124D"/>
                </a:solidFill>
              </a:rPr>
              <a:t>Robert Louis Stevenson wrote                                                                                     The Strange Case of Dr.Jekyll and Mr. Hyde in 1886.</a:t>
            </a:r>
            <a:endParaRPr sz="1800">
              <a:solidFill>
                <a:srgbClr val="20124D"/>
              </a:solidFill>
            </a:endParaRPr>
          </a:p>
          <a:p>
            <a:pPr indent="0" lvl="0" marL="0" rtl="0" algn="l">
              <a:spcBef>
                <a:spcPts val="1600"/>
              </a:spcBef>
              <a:spcAft>
                <a:spcPts val="0"/>
              </a:spcAft>
              <a:buNone/>
            </a:pPr>
            <a:r>
              <a:rPr lang="en" sz="1800">
                <a:solidFill>
                  <a:srgbClr val="20124D"/>
                </a:solidFill>
              </a:rPr>
              <a:t>He died in 1894   in Samoa.</a:t>
            </a:r>
            <a:endParaRPr sz="1800">
              <a:solidFill>
                <a:srgbClr val="20124D"/>
              </a:solidFill>
            </a:endParaRPr>
          </a:p>
          <a:p>
            <a:pPr indent="0" lvl="0" marL="0" rtl="0" algn="l">
              <a:lnSpc>
                <a:spcPct val="115000"/>
              </a:lnSpc>
              <a:spcBef>
                <a:spcPts val="1600"/>
              </a:spcBef>
              <a:spcAft>
                <a:spcPts val="0"/>
              </a:spcAft>
              <a:buNone/>
            </a:pPr>
            <a:r>
              <a:t/>
            </a:r>
            <a:endParaRPr sz="1800">
              <a:solidFill>
                <a:srgbClr val="20124D"/>
              </a:solidFill>
            </a:endParaRPr>
          </a:p>
          <a:p>
            <a:pPr indent="0" lvl="0" marL="0" rtl="0" algn="l">
              <a:lnSpc>
                <a:spcPct val="115000"/>
              </a:lnSpc>
              <a:spcBef>
                <a:spcPts val="1600"/>
              </a:spcBef>
              <a:spcAft>
                <a:spcPts val="0"/>
              </a:spcAft>
              <a:buNone/>
            </a:pPr>
            <a:r>
              <a:rPr lang="en" sz="1050">
                <a:solidFill>
                  <a:srgbClr val="FFFFFF"/>
                </a:solidFill>
              </a:rPr>
              <a:t>By Elena Kubičíková (Czech Republic)</a:t>
            </a:r>
            <a:endParaRPr sz="1050">
              <a:solidFill>
                <a:srgbClr val="FFFFFF"/>
              </a:solidFill>
            </a:endParaRPr>
          </a:p>
          <a:p>
            <a:pPr indent="0" lvl="0" marL="0" rtl="0" algn="l">
              <a:lnSpc>
                <a:spcPct val="115000"/>
              </a:lnSpc>
              <a:spcBef>
                <a:spcPts val="1600"/>
              </a:spcBef>
              <a:spcAft>
                <a:spcPts val="0"/>
              </a:spcAft>
              <a:buNone/>
            </a:pPr>
            <a:r>
              <a:t/>
            </a:r>
            <a:endParaRPr sz="1050">
              <a:solidFill>
                <a:srgbClr val="FFFFFF"/>
              </a:solidFill>
            </a:endParaRPr>
          </a:p>
          <a:p>
            <a:pPr indent="0" lvl="0" marL="0" rtl="0" algn="l">
              <a:lnSpc>
                <a:spcPct val="115000"/>
              </a:lnSpc>
              <a:spcBef>
                <a:spcPts val="1600"/>
              </a:spcBef>
              <a:spcAft>
                <a:spcPts val="0"/>
              </a:spcAft>
              <a:buNone/>
            </a:pPr>
            <a:r>
              <a:t/>
            </a:r>
            <a:endParaRPr sz="1050">
              <a:solidFill>
                <a:srgbClr val="FFFFFF"/>
              </a:solidFill>
            </a:endParaRPr>
          </a:p>
          <a:p>
            <a:pPr indent="0" lvl="0" marL="0" rtl="0" algn="l">
              <a:lnSpc>
                <a:spcPct val="115000"/>
              </a:lnSpc>
              <a:spcBef>
                <a:spcPts val="1600"/>
              </a:spcBef>
              <a:spcAft>
                <a:spcPts val="0"/>
              </a:spcAft>
              <a:buNone/>
            </a:pPr>
            <a:r>
              <a:t/>
            </a:r>
            <a:endParaRPr sz="1050">
              <a:solidFill>
                <a:srgbClr val="222222"/>
              </a:solidFill>
              <a:highlight>
                <a:srgbClr val="FFFFFF"/>
              </a:highlight>
            </a:endParaRPr>
          </a:p>
          <a:p>
            <a:pPr indent="0" lvl="0" marL="0" rtl="0" algn="l">
              <a:lnSpc>
                <a:spcPct val="115000"/>
              </a:lnSpc>
              <a:spcBef>
                <a:spcPts val="500"/>
              </a:spcBef>
              <a:spcAft>
                <a:spcPts val="0"/>
              </a:spcAft>
              <a:buNone/>
            </a:pPr>
            <a:r>
              <a:t/>
            </a:r>
            <a:endParaRPr sz="1050">
              <a:solidFill>
                <a:srgbClr val="FFFFFF"/>
              </a:solidFill>
            </a:endParaRPr>
          </a:p>
          <a:p>
            <a:pPr indent="0" lvl="0" marL="0" rtl="0" algn="l">
              <a:lnSpc>
                <a:spcPct val="115000"/>
              </a:lnSpc>
              <a:spcBef>
                <a:spcPts val="1600"/>
              </a:spcBef>
              <a:spcAft>
                <a:spcPts val="0"/>
              </a:spcAft>
              <a:buNone/>
            </a:pPr>
            <a:r>
              <a:t/>
            </a:r>
            <a:endParaRPr sz="1050">
              <a:solidFill>
                <a:srgbClr val="FFFFFF"/>
              </a:solidFill>
            </a:endParaRPr>
          </a:p>
          <a:p>
            <a:pPr indent="0" lvl="0" marL="0" rtl="0" algn="l">
              <a:lnSpc>
                <a:spcPct val="115000"/>
              </a:lnSpc>
              <a:spcBef>
                <a:spcPts val="1600"/>
              </a:spcBef>
              <a:spcAft>
                <a:spcPts val="0"/>
              </a:spcAft>
              <a:buNone/>
            </a:pPr>
            <a:r>
              <a:t/>
            </a:r>
            <a:endParaRPr sz="1050">
              <a:solidFill>
                <a:srgbClr val="FFFFFF"/>
              </a:solidFill>
            </a:endParaRPr>
          </a:p>
          <a:p>
            <a:pPr indent="0" lvl="0" marL="0" rtl="0" algn="l">
              <a:lnSpc>
                <a:spcPct val="115000"/>
              </a:lnSpc>
              <a:spcBef>
                <a:spcPts val="500"/>
              </a:spcBef>
              <a:spcAft>
                <a:spcPts val="0"/>
              </a:spcAft>
              <a:buNone/>
            </a:pPr>
            <a:r>
              <a:t/>
            </a:r>
            <a:endParaRPr sz="1050">
              <a:solidFill>
                <a:srgbClr val="FFFFFF"/>
              </a:solidFill>
            </a:endParaRPr>
          </a:p>
          <a:p>
            <a:pPr indent="0" lvl="0" marL="0" rtl="0" algn="l">
              <a:lnSpc>
                <a:spcPct val="115000"/>
              </a:lnSpc>
              <a:spcBef>
                <a:spcPts val="1600"/>
              </a:spcBef>
              <a:spcAft>
                <a:spcPts val="1600"/>
              </a:spcAft>
              <a:buNone/>
            </a:pPr>
            <a:r>
              <a:t/>
            </a:r>
            <a:endParaRPr sz="1050">
              <a:solidFill>
                <a:srgbClr val="FFFFFF"/>
              </a:solidFill>
            </a:endParaRPr>
          </a:p>
        </p:txBody>
      </p:sp>
      <p:pic>
        <p:nvPicPr>
          <p:cNvPr id="299" name="Google Shape;299;p15"/>
          <p:cNvPicPr preferRelativeResize="0"/>
          <p:nvPr/>
        </p:nvPicPr>
        <p:blipFill>
          <a:blip r:embed="rId3">
            <a:alphaModFix/>
          </a:blip>
          <a:stretch>
            <a:fillRect/>
          </a:stretch>
        </p:blipFill>
        <p:spPr>
          <a:xfrm>
            <a:off x="7072275" y="259650"/>
            <a:ext cx="1863700" cy="301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00">
            <a:alpha val="31840"/>
          </a:srgbClr>
        </a:solidFill>
      </p:bgPr>
    </p:bg>
    <p:spTree>
      <p:nvGrpSpPr>
        <p:cNvPr id="303" name="Shape 303"/>
        <p:cNvGrpSpPr/>
        <p:nvPr/>
      </p:nvGrpSpPr>
      <p:grpSpPr>
        <a:xfrm>
          <a:off x="0" y="0"/>
          <a:ext cx="0" cy="0"/>
          <a:chOff x="0" y="0"/>
          <a:chExt cx="0" cy="0"/>
        </a:xfrm>
      </p:grpSpPr>
      <p:pic>
        <p:nvPicPr>
          <p:cNvPr id="304" name="Google Shape;304;p16"/>
          <p:cNvPicPr preferRelativeResize="0"/>
          <p:nvPr/>
        </p:nvPicPr>
        <p:blipFill>
          <a:blip r:embed="rId3">
            <a:alphaModFix/>
          </a:blip>
          <a:stretch>
            <a:fillRect/>
          </a:stretch>
        </p:blipFill>
        <p:spPr>
          <a:xfrm>
            <a:off x="6864125" y="0"/>
            <a:ext cx="2279875" cy="2279875"/>
          </a:xfrm>
          <a:prstGeom prst="rect">
            <a:avLst/>
          </a:prstGeom>
          <a:noFill/>
          <a:ln>
            <a:noFill/>
          </a:ln>
        </p:spPr>
      </p:pic>
      <p:sp>
        <p:nvSpPr>
          <p:cNvPr id="305" name="Google Shape;305;p16"/>
          <p:cNvSpPr txBox="1"/>
          <p:nvPr/>
        </p:nvSpPr>
        <p:spPr>
          <a:xfrm>
            <a:off x="0" y="136900"/>
            <a:ext cx="8799300" cy="493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solidFill>
                  <a:srgbClr val="783F04"/>
                </a:solidFill>
              </a:rPr>
              <a:t>PLOT</a:t>
            </a:r>
            <a:endParaRPr sz="3600">
              <a:solidFill>
                <a:srgbClr val="783F04"/>
              </a:solidFill>
            </a:endParaRPr>
          </a:p>
          <a:p>
            <a:pPr indent="0" lvl="0" marL="0" rtl="0" algn="l">
              <a:lnSpc>
                <a:spcPct val="115000"/>
              </a:lnSpc>
              <a:spcBef>
                <a:spcPts val="1600"/>
              </a:spcBef>
              <a:spcAft>
                <a:spcPts val="0"/>
              </a:spcAft>
              <a:buNone/>
            </a:pPr>
            <a:r>
              <a:rPr lang="en" sz="2400">
                <a:solidFill>
                  <a:srgbClr val="695D46"/>
                </a:solidFill>
              </a:rPr>
              <a:t>The book is about Dr.Jekyll, a crazy scientist who                      is interested in proving that everyone has a good                   and a bad part, and he wants to divide each. The                     other main character of the book is Mr. Utterson, friend of Dr.Jekyll and lawyer, who tries to help him and solve the mystery, but he doesn´t arrive in time because the experiment goes out of control and Jekyll finds an only way to stop  Mr.Hyde.</a:t>
            </a:r>
            <a:endParaRPr sz="2400">
              <a:solidFill>
                <a:srgbClr val="695D46"/>
              </a:solidFill>
            </a:endParaRPr>
          </a:p>
          <a:p>
            <a:pPr indent="0" lvl="0" marL="0" rtl="0" algn="l">
              <a:lnSpc>
                <a:spcPct val="115000"/>
              </a:lnSpc>
              <a:spcBef>
                <a:spcPts val="1600"/>
              </a:spcBef>
              <a:spcAft>
                <a:spcPts val="1600"/>
              </a:spcAft>
              <a:buNone/>
            </a:pPr>
            <a:r>
              <a:t/>
            </a:r>
            <a:endParaRPr sz="2400">
              <a:solidFill>
                <a:srgbClr val="695D4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id="310" name="Google Shape;310;p17"/>
          <p:cNvPicPr preferRelativeResize="0"/>
          <p:nvPr/>
        </p:nvPicPr>
        <p:blipFill rotWithShape="1">
          <a:blip r:embed="rId3">
            <a:alphaModFix/>
          </a:blip>
          <a:srcRect b="1199" l="710" r="-709" t="-1200"/>
          <a:stretch/>
        </p:blipFill>
        <p:spPr>
          <a:xfrm>
            <a:off x="945425" y="167250"/>
            <a:ext cx="6898408" cy="48089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EAD3">
            <a:alpha val="41900"/>
          </a:srgbClr>
        </a:solidFill>
      </p:bgPr>
    </p:bg>
    <p:spTree>
      <p:nvGrpSpPr>
        <p:cNvPr id="314" name="Shape 314"/>
        <p:cNvGrpSpPr/>
        <p:nvPr/>
      </p:nvGrpSpPr>
      <p:grpSpPr>
        <a:xfrm>
          <a:off x="0" y="0"/>
          <a:ext cx="0" cy="0"/>
          <a:chOff x="0" y="0"/>
          <a:chExt cx="0" cy="0"/>
        </a:xfrm>
      </p:grpSpPr>
      <p:sp>
        <p:nvSpPr>
          <p:cNvPr id="315" name="Google Shape;315;p18"/>
          <p:cNvSpPr txBox="1"/>
          <p:nvPr/>
        </p:nvSpPr>
        <p:spPr>
          <a:xfrm>
            <a:off x="0" y="0"/>
            <a:ext cx="8942700" cy="506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38761D"/>
                </a:solidFill>
                <a:latin typeface="Nunito"/>
                <a:ea typeface="Nunito"/>
                <a:cs typeface="Nunito"/>
                <a:sym typeface="Nunito"/>
              </a:rPr>
              <a:t>CHARACTERS:</a:t>
            </a:r>
            <a:endParaRPr b="1" sz="2400">
              <a:solidFill>
                <a:srgbClr val="38761D"/>
              </a:solidFill>
              <a:latin typeface="Nunito"/>
              <a:ea typeface="Nunito"/>
              <a:cs typeface="Nunito"/>
              <a:sym typeface="Nunito"/>
            </a:endParaRPr>
          </a:p>
          <a:p>
            <a:pPr indent="0" lvl="0" marL="0" rtl="0" algn="l">
              <a:lnSpc>
                <a:spcPct val="115000"/>
              </a:lnSpc>
              <a:spcBef>
                <a:spcPts val="1600"/>
              </a:spcBef>
              <a:spcAft>
                <a:spcPts val="0"/>
              </a:spcAft>
              <a:buNone/>
            </a:pPr>
            <a:r>
              <a:rPr b="1" lang="en" sz="1800">
                <a:solidFill>
                  <a:srgbClr val="424242"/>
                </a:solidFill>
              </a:rPr>
              <a:t>Mr Utterson</a:t>
            </a:r>
            <a:r>
              <a:rPr lang="en" sz="1800">
                <a:solidFill>
                  <a:srgbClr val="424242"/>
                </a:solidFill>
              </a:rPr>
              <a:t>: quiet, serious lawyer; rational,curious,                                      calm,respectable;  wealthy man living in Victorian London. </a:t>
            </a:r>
            <a:endParaRPr sz="1800">
              <a:solidFill>
                <a:srgbClr val="424242"/>
              </a:solidFill>
            </a:endParaRPr>
          </a:p>
          <a:p>
            <a:pPr indent="0" lvl="0" marL="0" rtl="0" algn="l">
              <a:lnSpc>
                <a:spcPct val="115000"/>
              </a:lnSpc>
              <a:spcBef>
                <a:spcPts val="1600"/>
              </a:spcBef>
              <a:spcAft>
                <a:spcPts val="0"/>
              </a:spcAft>
              <a:buNone/>
            </a:pPr>
            <a:r>
              <a:rPr b="1" lang="en" sz="1800">
                <a:solidFill>
                  <a:srgbClr val="424242"/>
                </a:solidFill>
              </a:rPr>
              <a:t>Mr Enfield</a:t>
            </a:r>
            <a:r>
              <a:rPr lang="en" sz="1800">
                <a:solidFill>
                  <a:srgbClr val="424242"/>
                </a:solidFill>
              </a:rPr>
              <a:t>: friend of Mr Utterson’s.</a:t>
            </a:r>
            <a:endParaRPr sz="1800">
              <a:solidFill>
                <a:srgbClr val="424242"/>
              </a:solidFill>
            </a:endParaRPr>
          </a:p>
          <a:p>
            <a:pPr indent="0" lvl="0" marL="0" rtl="0" algn="l">
              <a:lnSpc>
                <a:spcPct val="115000"/>
              </a:lnSpc>
              <a:spcBef>
                <a:spcPts val="1600"/>
              </a:spcBef>
              <a:spcAft>
                <a:spcPts val="0"/>
              </a:spcAft>
              <a:buNone/>
            </a:pPr>
            <a:r>
              <a:rPr b="1" lang="en" sz="1800">
                <a:solidFill>
                  <a:srgbClr val="424242"/>
                </a:solidFill>
              </a:rPr>
              <a:t>Dr Lanyon</a:t>
            </a:r>
            <a:r>
              <a:rPr lang="en" sz="1800">
                <a:solidFill>
                  <a:srgbClr val="424242"/>
                </a:solidFill>
              </a:rPr>
              <a:t>:old friend of Dr Jekyll and Mr Utterson.                                                                Dr Jekyll’s doctor.He died because he was very stressed.</a:t>
            </a:r>
            <a:endParaRPr sz="1800">
              <a:solidFill>
                <a:srgbClr val="424242"/>
              </a:solidFill>
            </a:endParaRPr>
          </a:p>
          <a:p>
            <a:pPr indent="0" lvl="0" marL="0" rtl="0" algn="l">
              <a:lnSpc>
                <a:spcPct val="115000"/>
              </a:lnSpc>
              <a:spcBef>
                <a:spcPts val="1600"/>
              </a:spcBef>
              <a:spcAft>
                <a:spcPts val="0"/>
              </a:spcAft>
              <a:buNone/>
            </a:pPr>
            <a:r>
              <a:rPr b="1" lang="en" sz="1800">
                <a:solidFill>
                  <a:srgbClr val="424242"/>
                </a:solidFill>
              </a:rPr>
              <a:t>Poole</a:t>
            </a:r>
            <a:r>
              <a:rPr lang="en" sz="1800">
                <a:solidFill>
                  <a:srgbClr val="424242"/>
                </a:solidFill>
              </a:rPr>
              <a:t>: Mr Jekyll’s butler</a:t>
            </a:r>
            <a:endParaRPr sz="1800">
              <a:solidFill>
                <a:srgbClr val="424242"/>
              </a:solidFill>
            </a:endParaRPr>
          </a:p>
          <a:p>
            <a:pPr indent="0" lvl="0" marL="0" rtl="0" algn="l">
              <a:lnSpc>
                <a:spcPct val="115000"/>
              </a:lnSpc>
              <a:spcBef>
                <a:spcPts val="1600"/>
              </a:spcBef>
              <a:spcAft>
                <a:spcPts val="0"/>
              </a:spcAft>
              <a:buNone/>
            </a:pPr>
            <a:r>
              <a:rPr b="1" lang="en" sz="1800">
                <a:solidFill>
                  <a:srgbClr val="424242"/>
                </a:solidFill>
              </a:rPr>
              <a:t>Dr Jekyll</a:t>
            </a:r>
            <a:r>
              <a:rPr lang="en" sz="1800">
                <a:solidFill>
                  <a:srgbClr val="424242"/>
                </a:solidFill>
              </a:rPr>
              <a:t>: Scientist. Respectable, wealthy, kind, helpful and intelligent. F</a:t>
            </a:r>
            <a:r>
              <a:rPr lang="en" sz="1800">
                <a:solidFill>
                  <a:srgbClr val="424242"/>
                </a:solidFill>
              </a:rPr>
              <a:t>riend and client of Mr Utterson</a:t>
            </a:r>
            <a:endParaRPr sz="1800">
              <a:solidFill>
                <a:srgbClr val="424242"/>
              </a:solidFill>
            </a:endParaRPr>
          </a:p>
          <a:p>
            <a:pPr indent="0" lvl="0" marL="0" rtl="0" algn="l">
              <a:lnSpc>
                <a:spcPct val="115000"/>
              </a:lnSpc>
              <a:spcBef>
                <a:spcPts val="1600"/>
              </a:spcBef>
              <a:spcAft>
                <a:spcPts val="0"/>
              </a:spcAft>
              <a:buNone/>
            </a:pPr>
            <a:r>
              <a:rPr b="1" lang="en" sz="1800">
                <a:solidFill>
                  <a:srgbClr val="424242"/>
                </a:solidFill>
              </a:rPr>
              <a:t>Mr Hyde</a:t>
            </a:r>
            <a:r>
              <a:rPr lang="en" sz="1800">
                <a:solidFill>
                  <a:srgbClr val="424242"/>
                </a:solidFill>
              </a:rPr>
              <a:t>:well dressed but evil presence, ugly, murderous, devilish, criminal mastermind; violent,</a:t>
            </a:r>
            <a:r>
              <a:rPr lang="en" sz="1800">
                <a:solidFill>
                  <a:srgbClr val="424242"/>
                </a:solidFill>
              </a:rPr>
              <a:t>mysterious</a:t>
            </a:r>
            <a:r>
              <a:rPr lang="en" sz="1800">
                <a:solidFill>
                  <a:srgbClr val="424242"/>
                </a:solidFill>
              </a:rPr>
              <a:t> ,commits terrible crimes . </a:t>
            </a:r>
            <a:r>
              <a:rPr lang="en" sz="1800">
                <a:solidFill>
                  <a:srgbClr val="424242"/>
                </a:solidFill>
              </a:rPr>
              <a:t>shorter than Jekyll-</a:t>
            </a:r>
            <a:endParaRPr sz="1800">
              <a:solidFill>
                <a:srgbClr val="424242"/>
              </a:solidFill>
            </a:endParaRPr>
          </a:p>
          <a:p>
            <a:pPr indent="0" lvl="0" marL="0" rtl="0" algn="l">
              <a:lnSpc>
                <a:spcPct val="115000"/>
              </a:lnSpc>
              <a:spcBef>
                <a:spcPts val="1600"/>
              </a:spcBef>
              <a:spcAft>
                <a:spcPts val="1600"/>
              </a:spcAft>
              <a:buNone/>
            </a:pPr>
            <a:r>
              <a:t/>
            </a:r>
            <a:endParaRPr sz="1300">
              <a:solidFill>
                <a:srgbClr val="424242"/>
              </a:solidFill>
              <a:latin typeface="Nunito"/>
              <a:ea typeface="Nunito"/>
              <a:cs typeface="Nunito"/>
              <a:sym typeface="Nunito"/>
            </a:endParaRPr>
          </a:p>
        </p:txBody>
      </p:sp>
      <p:pic>
        <p:nvPicPr>
          <p:cNvPr id="316" name="Google Shape;316;p18"/>
          <p:cNvPicPr preferRelativeResize="0"/>
          <p:nvPr/>
        </p:nvPicPr>
        <p:blipFill>
          <a:blip r:embed="rId3">
            <a:alphaModFix/>
          </a:blip>
          <a:stretch>
            <a:fillRect/>
          </a:stretch>
        </p:blipFill>
        <p:spPr>
          <a:xfrm>
            <a:off x="6013525" y="178800"/>
            <a:ext cx="3052975" cy="3052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pic>
        <p:nvPicPr>
          <p:cNvPr id="321" name="Google Shape;321;p19"/>
          <p:cNvPicPr preferRelativeResize="0"/>
          <p:nvPr/>
        </p:nvPicPr>
        <p:blipFill>
          <a:blip r:embed="rId3">
            <a:alphaModFix/>
          </a:blip>
          <a:stretch>
            <a:fillRect/>
          </a:stretch>
        </p:blipFill>
        <p:spPr>
          <a:xfrm>
            <a:off x="152400" y="152400"/>
            <a:ext cx="3629175" cy="4791550"/>
          </a:xfrm>
          <a:prstGeom prst="rect">
            <a:avLst/>
          </a:prstGeom>
          <a:noFill/>
          <a:ln>
            <a:noFill/>
          </a:ln>
        </p:spPr>
      </p:pic>
      <p:pic>
        <p:nvPicPr>
          <p:cNvPr id="322" name="Google Shape;322;p19"/>
          <p:cNvPicPr preferRelativeResize="0"/>
          <p:nvPr/>
        </p:nvPicPr>
        <p:blipFill>
          <a:blip r:embed="rId4">
            <a:alphaModFix/>
          </a:blip>
          <a:stretch>
            <a:fillRect/>
          </a:stretch>
        </p:blipFill>
        <p:spPr>
          <a:xfrm>
            <a:off x="3904925" y="52625"/>
            <a:ext cx="5146075" cy="4991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alpha val="32400"/>
          </a:srgbClr>
        </a:solidFill>
      </p:bgPr>
    </p:bg>
    <p:spTree>
      <p:nvGrpSpPr>
        <p:cNvPr id="326" name="Shape 326"/>
        <p:cNvGrpSpPr/>
        <p:nvPr/>
      </p:nvGrpSpPr>
      <p:grpSpPr>
        <a:xfrm>
          <a:off x="0" y="0"/>
          <a:ext cx="0" cy="0"/>
          <a:chOff x="0" y="0"/>
          <a:chExt cx="0" cy="0"/>
        </a:xfrm>
      </p:grpSpPr>
      <p:sp>
        <p:nvSpPr>
          <p:cNvPr id="327" name="Google Shape;327;p20"/>
          <p:cNvSpPr txBox="1"/>
          <p:nvPr/>
        </p:nvSpPr>
        <p:spPr>
          <a:xfrm>
            <a:off x="0" y="0"/>
            <a:ext cx="9144000" cy="514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solidFill>
                  <a:srgbClr val="660000"/>
                </a:solidFill>
              </a:rPr>
              <a:t>DIFFERENT ENDING</a:t>
            </a:r>
            <a:endParaRPr sz="3000">
              <a:solidFill>
                <a:srgbClr val="660000"/>
              </a:solidFill>
            </a:endParaRPr>
          </a:p>
          <a:p>
            <a:pPr indent="0" lvl="0" marL="0" rtl="0" algn="l">
              <a:lnSpc>
                <a:spcPct val="115000"/>
              </a:lnSpc>
              <a:spcBef>
                <a:spcPts val="1600"/>
              </a:spcBef>
              <a:spcAft>
                <a:spcPts val="1600"/>
              </a:spcAft>
              <a:buNone/>
            </a:pPr>
            <a:r>
              <a:rPr lang="en" sz="2400">
                <a:solidFill>
                  <a:srgbClr val="695D46"/>
                </a:solidFill>
              </a:rPr>
              <a:t>I like how the book ends, but if I had to choose                                      a different one, I´d prefer a happy final for Dr.Jekyll.                            He was only an ambitious scientist, and he never                         wanted to make others suffer. Yes, his ambition                                 carried him to the chaos but, like I said, he                                      didn´t mean to hurt anyone. I´d like him to survive so, If I were Stevenson, I might make Utterson or Lanyon get an antidote to help him. And of course, Lanyon wouldn´t have died.</a:t>
            </a:r>
            <a:endParaRPr sz="2400">
              <a:solidFill>
                <a:srgbClr val="695D46"/>
              </a:solidFill>
            </a:endParaRPr>
          </a:p>
        </p:txBody>
      </p:sp>
      <p:pic>
        <p:nvPicPr>
          <p:cNvPr id="328" name="Google Shape;328;p20"/>
          <p:cNvPicPr preferRelativeResize="0"/>
          <p:nvPr/>
        </p:nvPicPr>
        <p:blipFill>
          <a:blip r:embed="rId3">
            <a:alphaModFix/>
          </a:blip>
          <a:stretch>
            <a:fillRect/>
          </a:stretch>
        </p:blipFill>
        <p:spPr>
          <a:xfrm>
            <a:off x="6912250" y="85825"/>
            <a:ext cx="2231750" cy="2300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pic>
        <p:nvPicPr>
          <p:cNvPr id="333" name="Google Shape;333;p21"/>
          <p:cNvPicPr preferRelativeResize="0"/>
          <p:nvPr/>
        </p:nvPicPr>
        <p:blipFill>
          <a:blip r:embed="rId3">
            <a:alphaModFix/>
          </a:blip>
          <a:stretch>
            <a:fillRect/>
          </a:stretch>
        </p:blipFill>
        <p:spPr>
          <a:xfrm>
            <a:off x="1872700" y="76200"/>
            <a:ext cx="4991100" cy="4991100"/>
          </a:xfrm>
          <a:prstGeom prst="rect">
            <a:avLst/>
          </a:prstGeom>
          <a:noFill/>
          <a:ln>
            <a:noFill/>
          </a:ln>
        </p:spPr>
      </p:pic>
      <p:sp>
        <p:nvSpPr>
          <p:cNvPr id="334" name="Google Shape;334;p21"/>
          <p:cNvSpPr txBox="1"/>
          <p:nvPr/>
        </p:nvSpPr>
        <p:spPr>
          <a:xfrm>
            <a:off x="123975" y="4386025"/>
            <a:ext cx="3192600" cy="6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Dr jekyll and Mr Hyde</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