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405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991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6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491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248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279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5528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79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291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276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6880-0DE1-449E-8862-5BA85DB4AC53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94AC6-1E3F-4F31-82EF-7DCACC1E4E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09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292" y="2997004"/>
            <a:ext cx="4257675" cy="3495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8979"/>
            <a:ext cx="8753708" cy="27560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65141" y="331863"/>
            <a:ext cx="659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 smtClean="0"/>
              <a:t>Presentation</a:t>
            </a:r>
            <a:r>
              <a:rPr lang="fr-FR" sz="4400" b="1" dirty="0" smtClean="0"/>
              <a:t> of </a:t>
            </a:r>
            <a:r>
              <a:rPr lang="fr-FR" sz="4400" b="1" dirty="0" err="1" smtClean="0"/>
              <a:t>our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region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xmlns="" val="211836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6"/>
                </a:solidFill>
                <a:latin typeface="Italianate" pitchFamily="2" charset="0"/>
              </a:rPr>
              <a:t>Conclusion : </a:t>
            </a:r>
            <a:endParaRPr lang="fr-FR" sz="4800" dirty="0">
              <a:solidFill>
                <a:schemeClr val="accent6"/>
              </a:solidFill>
              <a:latin typeface="Italianate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1951" y="145749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region</a:t>
            </a:r>
            <a:r>
              <a:rPr lang="fr-FR" dirty="0" smtClean="0"/>
              <a:t> of the Pays de la Loire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and </a:t>
            </a:r>
            <a:r>
              <a:rPr lang="fr-FR" dirty="0" err="1" smtClean="0"/>
              <a:t>attracive</a:t>
            </a:r>
            <a:r>
              <a:rPr lang="fr-FR" dirty="0" smtClean="0"/>
              <a:t> on </a:t>
            </a:r>
            <a:r>
              <a:rPr lang="fr-FR" dirty="0" err="1" smtClean="0"/>
              <a:t>several</a:t>
            </a:r>
            <a:r>
              <a:rPr lang="fr-FR" dirty="0" smtClean="0"/>
              <a:t> aspects. </a:t>
            </a:r>
            <a:r>
              <a:rPr lang="fr-FR" dirty="0" err="1" smtClean="0"/>
              <a:t>Tourism</a:t>
            </a:r>
            <a:r>
              <a:rPr lang="fr-FR" dirty="0" smtClean="0"/>
              <a:t>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economical</a:t>
            </a:r>
            <a:r>
              <a:rPr lang="fr-FR" dirty="0" smtClean="0"/>
              <a:t> and cultural aspects are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. 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indeed</a:t>
            </a:r>
            <a:r>
              <a:rPr lang="fr-FR" dirty="0" smtClean="0"/>
              <a:t> a </a:t>
            </a:r>
            <a:r>
              <a:rPr lang="fr-FR" dirty="0" err="1" smtClean="0"/>
              <a:t>beautiful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has </a:t>
            </a:r>
            <a:r>
              <a:rPr lang="fr-FR" dirty="0" err="1" smtClean="0"/>
              <a:t>got</a:t>
            </a:r>
            <a:r>
              <a:rPr lang="fr-FR" dirty="0" smtClean="0"/>
              <a:t> a lot to </a:t>
            </a:r>
            <a:r>
              <a:rPr lang="fr-FR" dirty="0" err="1" smtClean="0"/>
              <a:t>offer</a:t>
            </a:r>
            <a:r>
              <a:rPr lang="fr-FR" dirty="0" smtClean="0"/>
              <a:t>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019" y="3258208"/>
            <a:ext cx="8753708" cy="27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12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Identity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 </a:t>
            </a:r>
            <a:r>
              <a:rPr lang="fr-FR" b="1" u="sng" dirty="0" err="1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card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  </a:t>
            </a:r>
            <a:endParaRPr lang="fr-FR" b="1" u="sng" dirty="0">
              <a:solidFill>
                <a:schemeClr val="accent1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Location</a:t>
            </a:r>
            <a:r>
              <a:rPr lang="fr-FR" dirty="0" smtClean="0">
                <a:latin typeface="Castellar" panose="020A0402060406010301" pitchFamily="18" charset="0"/>
              </a:rPr>
              <a:t>: West of France</a:t>
            </a:r>
            <a:endParaRPr lang="fr-FR" dirty="0">
              <a:latin typeface="Castellar" panose="020A0402060406010301" pitchFamily="18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Area: </a:t>
            </a:r>
            <a:r>
              <a:rPr lang="fr-FR" dirty="0" smtClean="0">
                <a:latin typeface="Castellar" panose="020A0402060406010301" pitchFamily="18" charset="0"/>
              </a:rPr>
              <a:t>32,082 km²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Population: </a:t>
            </a:r>
            <a:r>
              <a:rPr lang="fr-FR" dirty="0" smtClean="0">
                <a:latin typeface="Castellar" panose="020A0402060406010301" pitchFamily="18" charset="0"/>
              </a:rPr>
              <a:t>3,553,400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Density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: </a:t>
            </a:r>
            <a:r>
              <a:rPr lang="fr-FR" dirty="0" smtClean="0">
                <a:latin typeface="Castellar" panose="020A0402060406010301" pitchFamily="18" charset="0"/>
              </a:rPr>
              <a:t>110/km²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Departments:  </a:t>
            </a:r>
            <a:r>
              <a:rPr lang="fr-FR" dirty="0" smtClean="0">
                <a:latin typeface="Castellar" panose="020A0402060406010301" pitchFamily="18" charset="0"/>
              </a:rPr>
              <a:t>- Loire Atlantique</a:t>
            </a:r>
          </a:p>
          <a:p>
            <a:pPr marL="0" indent="0">
              <a:buNone/>
            </a:pPr>
            <a:r>
              <a:rPr lang="fr-FR" dirty="0">
                <a:latin typeface="Castellar" panose="020A0402060406010301" pitchFamily="18" charset="0"/>
              </a:rPr>
              <a:t>	</a:t>
            </a:r>
            <a:r>
              <a:rPr lang="fr-FR" dirty="0" smtClean="0">
                <a:latin typeface="Castellar" panose="020A0402060406010301" pitchFamily="18" charset="0"/>
              </a:rPr>
              <a:t>                - Maine-et-Loire</a:t>
            </a:r>
          </a:p>
          <a:p>
            <a:pPr marL="0" indent="0">
              <a:buNone/>
            </a:pPr>
            <a:r>
              <a:rPr lang="fr-FR" dirty="0" smtClean="0">
                <a:latin typeface="Castellar" panose="020A0402060406010301" pitchFamily="18" charset="0"/>
              </a:rPr>
              <a:t>                         -Mayenne</a:t>
            </a:r>
          </a:p>
          <a:p>
            <a:pPr marL="0" indent="0">
              <a:buNone/>
            </a:pPr>
            <a:r>
              <a:rPr lang="fr-FR" dirty="0" smtClean="0">
                <a:latin typeface="Castellar" panose="020A0402060406010301" pitchFamily="18" charset="0"/>
              </a:rPr>
              <a:t>                         -Sarthe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6"/>
                </a:solidFill>
                <a:latin typeface="Castellar" panose="020A0402060406010301" pitchFamily="18" charset="0"/>
              </a:rPr>
              <a:t>                         -</a:t>
            </a:r>
            <a:r>
              <a:rPr lang="fr-FR" dirty="0">
                <a:solidFill>
                  <a:schemeClr val="accent6"/>
                </a:solidFill>
                <a:latin typeface="Castellar" panose="020A0402060406010301" pitchFamily="18" charset="0"/>
              </a:rPr>
              <a:t>V</a:t>
            </a:r>
            <a:r>
              <a:rPr lang="fr-FR" dirty="0" smtClean="0">
                <a:solidFill>
                  <a:schemeClr val="accent6"/>
                </a:solidFill>
                <a:latin typeface="Castellar" panose="020A0402060406010301" pitchFamily="18" charset="0"/>
              </a:rPr>
              <a:t>endée 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Government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: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President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: </a:t>
            </a:r>
            <a:r>
              <a:rPr lang="fr-FR" dirty="0" smtClean="0">
                <a:latin typeface="Castellar" panose="020A0402060406010301" pitchFamily="18" charset="0"/>
              </a:rPr>
              <a:t>Christelle </a:t>
            </a:r>
            <a:r>
              <a:rPr lang="fr-FR" dirty="0" err="1" smtClean="0">
                <a:latin typeface="Castellar" panose="020A0402060406010301" pitchFamily="18" charset="0"/>
              </a:rPr>
              <a:t>Morançaise</a:t>
            </a:r>
            <a:endParaRPr lang="fr-FR" dirty="0" smtClean="0">
              <a:latin typeface="Castellar" panose="020A0402060406010301" pitchFamily="18" charset="0"/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live in Vendée </a:t>
            </a:r>
            <a:r>
              <a:rPr lang="fr-FR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Challans </a:t>
            </a:r>
            <a:r>
              <a:rPr lang="fr-FR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fr-FR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fr-F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t="894"/>
          <a:stretch/>
        </p:blipFill>
        <p:spPr>
          <a:xfrm>
            <a:off x="7257470" y="1216413"/>
            <a:ext cx="4096330" cy="37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97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fr-FR" dirty="0" err="1" smtClean="0">
                <a:solidFill>
                  <a:schemeClr val="accent6"/>
                </a:solidFill>
                <a:latin typeface="Hollywood Hills" panose="00000400000000000000" pitchFamily="2" charset="0"/>
              </a:rPr>
              <a:t>Some</a:t>
            </a:r>
            <a:r>
              <a:rPr lang="fr-FR" dirty="0" smtClean="0">
                <a:solidFill>
                  <a:schemeClr val="accent6"/>
                </a:solidFill>
                <a:latin typeface="Hollywood Hills" panose="00000400000000000000" pitchFamily="2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latin typeface="Hollywood Hills" panose="00000400000000000000" pitchFamily="2" charset="0"/>
              </a:rPr>
              <a:t>other</a:t>
            </a:r>
            <a:r>
              <a:rPr lang="fr-FR" dirty="0" smtClean="0">
                <a:solidFill>
                  <a:schemeClr val="accent6"/>
                </a:solidFill>
                <a:latin typeface="Hollywood Hills" panose="00000400000000000000" pitchFamily="2" charset="0"/>
              </a:rPr>
              <a:t> key points…</a:t>
            </a:r>
            <a:endParaRPr lang="fr-FR" dirty="0">
              <a:solidFill>
                <a:schemeClr val="accent6"/>
              </a:solidFill>
              <a:latin typeface="Hollywood Hills" panose="000004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0075" y="1353220"/>
            <a:ext cx="10335322" cy="435133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entaur" panose="02030504050205020304" pitchFamily="18" charset="0"/>
              </a:rPr>
              <a:t>The </a:t>
            </a:r>
            <a:r>
              <a:rPr lang="fr-FR" sz="2400" dirty="0" err="1" smtClean="0">
                <a:latin typeface="Centaur" panose="02030504050205020304" pitchFamily="18" charset="0"/>
              </a:rPr>
              <a:t>region</a:t>
            </a:r>
            <a:r>
              <a:rPr lang="fr-FR" sz="2400" dirty="0" smtClean="0">
                <a:latin typeface="Centaur" panose="02030504050205020304" pitchFamily="18" charset="0"/>
              </a:rPr>
              <a:t> of the Pays de la Loire </a:t>
            </a:r>
            <a:r>
              <a:rPr lang="fr-FR" sz="2400" dirty="0" err="1" smtClean="0">
                <a:latin typeface="Centaur" panose="02030504050205020304" pitchFamily="18" charset="0"/>
              </a:rPr>
              <a:t>is</a:t>
            </a:r>
            <a:r>
              <a:rPr lang="fr-FR" sz="2400" dirty="0" smtClean="0">
                <a:latin typeface="Centaur" panose="02030504050205020304" pitchFamily="18" charset="0"/>
              </a:rPr>
              <a:t> the 5th </a:t>
            </a:r>
            <a:r>
              <a:rPr lang="fr-FR" sz="2400" dirty="0" err="1" smtClean="0">
                <a:latin typeface="Centaur" panose="02030504050205020304" pitchFamily="18" charset="0"/>
              </a:rPr>
              <a:t>largest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region</a:t>
            </a:r>
            <a:r>
              <a:rPr lang="fr-FR" sz="2400" dirty="0" smtClean="0">
                <a:latin typeface="Centaur" panose="02030504050205020304" pitchFamily="18" charset="0"/>
              </a:rPr>
              <a:t> in France.</a:t>
            </a:r>
          </a:p>
          <a:p>
            <a:r>
              <a:rPr lang="fr-FR" sz="2400" dirty="0" smtClean="0">
                <a:latin typeface="Centaur" panose="02030504050205020304" pitchFamily="18" charset="0"/>
              </a:rPr>
              <a:t>There are 6 major </a:t>
            </a:r>
            <a:r>
              <a:rPr lang="fr-FR" sz="2400" dirty="0" err="1" smtClean="0">
                <a:latin typeface="Centaur" panose="02030504050205020304" pitchFamily="18" charset="0"/>
              </a:rPr>
              <a:t>towns</a:t>
            </a:r>
            <a:r>
              <a:rPr lang="fr-FR" sz="2400" dirty="0" smtClean="0">
                <a:latin typeface="Centaur" panose="02030504050205020304" pitchFamily="18" charset="0"/>
              </a:rPr>
              <a:t>: Nantes, Angers, Le Mans, Laval and La Roche-sur-Yon.</a:t>
            </a:r>
          </a:p>
          <a:p>
            <a:pPr algn="just"/>
            <a:r>
              <a:rPr lang="fr-FR" sz="2400" dirty="0" smtClean="0">
                <a:latin typeface="Centaur" panose="02030504050205020304" pitchFamily="18" charset="0"/>
              </a:rPr>
              <a:t>The transportation in the Pays de la Loire </a:t>
            </a:r>
            <a:r>
              <a:rPr lang="fr-FR" sz="2400" dirty="0" err="1" smtClean="0">
                <a:latin typeface="Centaur" panose="02030504050205020304" pitchFamily="18" charset="0"/>
              </a:rPr>
              <a:t>is</a:t>
            </a:r>
            <a:r>
              <a:rPr lang="fr-FR" sz="2400" dirty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largely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developed</a:t>
            </a:r>
            <a:r>
              <a:rPr lang="fr-FR" sz="2400" dirty="0" smtClean="0">
                <a:latin typeface="Centaur" panose="02030504050205020304" pitchFamily="18" charset="0"/>
              </a:rPr>
              <a:t>. Train, bus and plane transportation </a:t>
            </a:r>
            <a:r>
              <a:rPr lang="fr-FR" sz="2400" dirty="0" err="1" smtClean="0">
                <a:latin typeface="Centaur" panose="02030504050205020304" pitchFamily="18" charset="0"/>
              </a:rPr>
              <a:t>is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allowed</a:t>
            </a:r>
            <a:r>
              <a:rPr lang="fr-FR" sz="2400" dirty="0" smtClean="0">
                <a:latin typeface="Centaur" panose="02030504050205020304" pitchFamily="18" charset="0"/>
              </a:rPr>
              <a:t> by </a:t>
            </a:r>
            <a:r>
              <a:rPr lang="fr-FR" sz="2400" dirty="0" err="1" smtClean="0">
                <a:latin typeface="Centaur" panose="02030504050205020304" pitchFamily="18" charset="0"/>
              </a:rPr>
              <a:t>many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railways</a:t>
            </a:r>
            <a:r>
              <a:rPr lang="fr-FR" sz="2400" dirty="0" smtClean="0">
                <a:latin typeface="Centaur" panose="02030504050205020304" pitchFamily="18" charset="0"/>
              </a:rPr>
              <a:t> and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roads</a:t>
            </a:r>
            <a:r>
              <a:rPr lang="fr-FR" sz="2400" dirty="0" smtClean="0">
                <a:latin typeface="Centaur" panose="02030504050205020304" pitchFamily="18" charset="0"/>
              </a:rPr>
              <a:t>.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smtClean="0">
                <a:latin typeface="Centaur" panose="02030504050205020304" pitchFamily="18" charset="0"/>
              </a:rPr>
              <a:t>T</a:t>
            </a:r>
            <a:r>
              <a:rPr lang="fr-FR" sz="2400" dirty="0" smtClean="0">
                <a:latin typeface="Centaur" panose="02030504050205020304" pitchFamily="18" charset="0"/>
              </a:rPr>
              <a:t>he </a:t>
            </a:r>
            <a:r>
              <a:rPr lang="fr-FR" sz="2400" dirty="0" smtClean="0">
                <a:latin typeface="Centaur" panose="02030504050205020304" pitchFamily="18" charset="0"/>
              </a:rPr>
              <a:t>international </a:t>
            </a:r>
            <a:r>
              <a:rPr lang="fr-FR" sz="2400" dirty="0" err="1" smtClean="0">
                <a:latin typeface="Centaur" panose="02030504050205020304" pitchFamily="18" charset="0"/>
              </a:rPr>
              <a:t>airport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is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located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smtClean="0">
                <a:latin typeface="Centaur" panose="02030504050205020304" pitchFamily="18" charset="0"/>
              </a:rPr>
              <a:t>in Nantes.</a:t>
            </a:r>
          </a:p>
          <a:p>
            <a:r>
              <a:rPr lang="fr-FR" sz="2400" dirty="0" err="1" smtClean="0">
                <a:latin typeface="Centaur" panose="02030504050205020304" pitchFamily="18" charset="0"/>
              </a:rPr>
              <a:t>Moreover</a:t>
            </a:r>
            <a:r>
              <a:rPr lang="fr-FR" sz="2400" dirty="0" smtClean="0">
                <a:latin typeface="Centaur" panose="02030504050205020304" pitchFamily="18" charset="0"/>
              </a:rPr>
              <a:t>, the </a:t>
            </a:r>
            <a:r>
              <a:rPr lang="fr-FR" sz="2400" dirty="0" err="1" smtClean="0">
                <a:latin typeface="Centaur" panose="02030504050205020304" pitchFamily="18" charset="0"/>
              </a:rPr>
              <a:t>region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is</a:t>
            </a:r>
            <a:r>
              <a:rPr lang="fr-FR" sz="2400" dirty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bordered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smtClean="0">
                <a:latin typeface="Centaur" panose="02030504050205020304" pitchFamily="18" charset="0"/>
              </a:rPr>
              <a:t>by the </a:t>
            </a:r>
            <a:r>
              <a:rPr lang="fr-FR" sz="2400" dirty="0" err="1" smtClean="0">
                <a:latin typeface="Centaur" panose="02030504050205020304" pitchFamily="18" charset="0"/>
              </a:rPr>
              <a:t>sea</a:t>
            </a:r>
            <a:r>
              <a:rPr lang="fr-FR" sz="2400" dirty="0" smtClean="0">
                <a:latin typeface="Centaur" panose="02030504050205020304" pitchFamily="18" charset="0"/>
              </a:rPr>
              <a:t>. </a:t>
            </a:r>
            <a:r>
              <a:rPr lang="fr-FR" sz="2400" dirty="0" err="1" smtClean="0">
                <a:latin typeface="Centaur" panose="02030504050205020304" pitchFamily="18" charset="0"/>
              </a:rPr>
              <a:t>Thanks</a:t>
            </a:r>
            <a:r>
              <a:rPr lang="fr-FR" sz="2400" dirty="0" smtClean="0">
                <a:latin typeface="Centaur" panose="02030504050205020304" pitchFamily="18" charset="0"/>
              </a:rPr>
              <a:t> to the port of </a:t>
            </a:r>
            <a:r>
              <a:rPr lang="fr-FR" sz="2400" dirty="0" smtClean="0">
                <a:latin typeface="Centaur" panose="02030504050205020304" pitchFamily="18" charset="0"/>
              </a:rPr>
              <a:t>Nantes - </a:t>
            </a:r>
            <a:r>
              <a:rPr lang="fr-FR" sz="2400" dirty="0" smtClean="0">
                <a:latin typeface="Centaur" panose="02030504050205020304" pitchFamily="18" charset="0"/>
              </a:rPr>
              <a:t>Saint Nazaire, the </a:t>
            </a:r>
            <a:r>
              <a:rPr lang="fr-FR" sz="2400" dirty="0" err="1" smtClean="0">
                <a:latin typeface="Centaur" panose="02030504050205020304" pitchFamily="18" charset="0"/>
              </a:rPr>
              <a:t>region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is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dynamic</a:t>
            </a:r>
            <a:r>
              <a:rPr lang="fr-FR" sz="2400" dirty="0" smtClean="0">
                <a:latin typeface="Centaur" panose="02030504050205020304" pitchFamily="18" charset="0"/>
              </a:rPr>
              <a:t> on </a:t>
            </a:r>
            <a:r>
              <a:rPr lang="fr-FR" sz="2400" dirty="0" err="1" smtClean="0">
                <a:latin typeface="Centaur" panose="02030504050205020304" pitchFamily="18" charset="0"/>
              </a:rPr>
              <a:t>several</a:t>
            </a:r>
            <a:r>
              <a:rPr lang="fr-FR" sz="2400" dirty="0" smtClean="0">
                <a:latin typeface="Centaur" panose="02030504050205020304" pitchFamily="18" charset="0"/>
              </a:rPr>
              <a:t> </a:t>
            </a:r>
            <a:r>
              <a:rPr lang="fr-FR" sz="2400" dirty="0" err="1" smtClean="0">
                <a:latin typeface="Centaur" panose="02030504050205020304" pitchFamily="18" charset="0"/>
              </a:rPr>
              <a:t>economical</a:t>
            </a:r>
            <a:r>
              <a:rPr lang="fr-FR" sz="2400" dirty="0" smtClean="0">
                <a:latin typeface="Centaur" panose="02030504050205020304" pitchFamily="18" charset="0"/>
              </a:rPr>
              <a:t> aspects (business, </a:t>
            </a:r>
            <a:r>
              <a:rPr lang="fr-FR" sz="2400" dirty="0" err="1" smtClean="0">
                <a:latin typeface="Centaur" panose="02030504050205020304" pitchFamily="18" charset="0"/>
              </a:rPr>
              <a:t>industry</a:t>
            </a:r>
            <a:r>
              <a:rPr lang="fr-FR" sz="2400" dirty="0" smtClean="0">
                <a:latin typeface="Centaur" panose="02030504050205020304" pitchFamily="18" charset="0"/>
              </a:rPr>
              <a:t>…).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72" y="4567246"/>
            <a:ext cx="2499112" cy="19602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501" y="4567245"/>
            <a:ext cx="5297949" cy="19602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9030" y="4567247"/>
            <a:ext cx="2927294" cy="19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58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u="sng" dirty="0" err="1" smtClean="0">
                <a:solidFill>
                  <a:schemeClr val="accent1">
                    <a:lumMod val="75000"/>
                  </a:schemeClr>
                </a:solidFill>
              </a:rPr>
              <a:t>advantages</a:t>
            </a:r>
            <a:r>
              <a:rPr lang="fr-FR" u="sng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u="sng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FR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u="sng" dirty="0" err="1" smtClean="0">
                <a:solidFill>
                  <a:schemeClr val="accent1">
                    <a:lumMod val="75000"/>
                  </a:schemeClr>
                </a:solidFill>
              </a:rPr>
              <a:t>region</a:t>
            </a:r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6688" y="1825625"/>
            <a:ext cx="10515600" cy="4351338"/>
          </a:xfrm>
        </p:spPr>
        <p:txBody>
          <a:bodyPr/>
          <a:lstStyle/>
          <a:p>
            <a:r>
              <a:rPr lang="fr-FR" u="sng" dirty="0" err="1" smtClean="0"/>
              <a:t>Beautiful</a:t>
            </a:r>
            <a:r>
              <a:rPr lang="fr-FR" u="sng" dirty="0" smtClean="0"/>
              <a:t> </a:t>
            </a:r>
            <a:r>
              <a:rPr lang="fr-FR" u="sng" dirty="0" err="1" smtClean="0"/>
              <a:t>landscapes</a:t>
            </a:r>
            <a:r>
              <a:rPr lang="fr-FR" u="sng" dirty="0" smtClean="0"/>
              <a:t> </a:t>
            </a:r>
            <a:r>
              <a:rPr lang="fr-FR" u="sng" dirty="0" smtClean="0"/>
              <a:t>: </a:t>
            </a:r>
            <a:r>
              <a:rPr lang="fr-FR" u="sng" dirty="0" err="1" smtClean="0"/>
              <a:t>rocky</a:t>
            </a:r>
            <a:r>
              <a:rPr lang="fr-FR" u="sng" dirty="0" smtClean="0"/>
              <a:t> </a:t>
            </a:r>
            <a:r>
              <a:rPr lang="fr-FR" u="sng" dirty="0" err="1" smtClean="0"/>
              <a:t>coasts</a:t>
            </a:r>
            <a:r>
              <a:rPr lang="fr-FR" u="sng" dirty="0" smtClean="0"/>
              <a:t> and </a:t>
            </a:r>
            <a:r>
              <a:rPr lang="fr-FR" u="sng" dirty="0" err="1" smtClean="0"/>
              <a:t>sandy</a:t>
            </a:r>
            <a:r>
              <a:rPr lang="fr-FR" u="sng" dirty="0" smtClean="0"/>
              <a:t> </a:t>
            </a:r>
            <a:r>
              <a:rPr lang="fr-FR" u="sng" dirty="0" err="1" smtClean="0"/>
              <a:t>beaches</a:t>
            </a:r>
            <a:r>
              <a:rPr lang="fr-FR" u="sng" dirty="0" smtClean="0"/>
              <a:t>:</a:t>
            </a:r>
            <a:endParaRPr lang="fr-FR" u="sng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23" y="2698594"/>
            <a:ext cx="3415061" cy="22767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476" y="2919759"/>
            <a:ext cx="4891669" cy="18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38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3595" y="724830"/>
            <a:ext cx="10515600" cy="5072992"/>
          </a:xfrm>
        </p:spPr>
        <p:txBody>
          <a:bodyPr/>
          <a:lstStyle/>
          <a:p>
            <a:r>
              <a:rPr lang="fr-FR" u="sng" dirty="0" err="1" smtClean="0"/>
              <a:t>Beautiful</a:t>
            </a:r>
            <a:r>
              <a:rPr lang="fr-FR" u="sng" dirty="0" smtClean="0"/>
              <a:t> </a:t>
            </a:r>
            <a:r>
              <a:rPr lang="fr-FR" u="sng" dirty="0" err="1" smtClean="0"/>
              <a:t>towns</a:t>
            </a:r>
            <a:r>
              <a:rPr lang="fr-FR" u="sng" dirty="0" smtClean="0"/>
              <a:t> </a:t>
            </a:r>
            <a:r>
              <a:rPr lang="fr-FR" u="sng" dirty="0" err="1" smtClean="0"/>
              <a:t>with</a:t>
            </a:r>
            <a:r>
              <a:rPr lang="fr-FR" u="sng" dirty="0" smtClean="0"/>
              <a:t> </a:t>
            </a:r>
            <a:r>
              <a:rPr lang="fr-FR" u="sng" dirty="0" err="1" smtClean="0"/>
              <a:t>great</a:t>
            </a:r>
            <a:r>
              <a:rPr lang="fr-FR" u="sng" dirty="0" smtClean="0"/>
              <a:t> </a:t>
            </a:r>
            <a:r>
              <a:rPr lang="fr-FR" u="sng" dirty="0" err="1" smtClean="0"/>
              <a:t>activities</a:t>
            </a:r>
            <a:r>
              <a:rPr lang="fr-FR" u="sng" dirty="0" smtClean="0"/>
              <a:t> :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595" y="1592204"/>
            <a:ext cx="6252666" cy="41612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57678" y="5808161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a ride on an </a:t>
            </a:r>
            <a:r>
              <a:rPr lang="fr-FR" dirty="0" err="1" smtClean="0"/>
              <a:t>elephant</a:t>
            </a:r>
            <a:r>
              <a:rPr lang="fr-FR" dirty="0" smtClean="0"/>
              <a:t> in Nantes !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3413" y="2175845"/>
            <a:ext cx="4483131" cy="29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08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ection euro\DNL 1ère\E-twinning regional territories\Travaux élèves Pays de la Loire\château de Saum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83" y="1520043"/>
            <a:ext cx="4365960" cy="293757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35034" y="795646"/>
            <a:ext cx="502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Beautiful</a:t>
            </a:r>
            <a:r>
              <a:rPr lang="fr-FR" dirty="0" smtClean="0"/>
              <a:t> castels </a:t>
            </a:r>
            <a:r>
              <a:rPr lang="fr-FR" dirty="0" err="1" smtClean="0"/>
              <a:t>along</a:t>
            </a:r>
            <a:r>
              <a:rPr lang="fr-FR" dirty="0" smtClean="0"/>
              <a:t> the river La </a:t>
            </a:r>
            <a:r>
              <a:rPr lang="fr-FR" dirty="0" err="1" smtClean="0"/>
              <a:t>loire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8" name="Picture 4" descr="F:\Section euro\DNL 1ère\E-twinning regional territories\Travaux élèves Pays de la Loire\NC-chateau-des-ducs-nantes-002-930x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3739" y="1899805"/>
            <a:ext cx="4475166" cy="356088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600696" y="5628904"/>
            <a:ext cx="20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Nantes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431480" y="4667003"/>
            <a:ext cx="1995055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Saumur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1715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35259"/>
            <a:ext cx="10515600" cy="5641704"/>
          </a:xfrm>
        </p:spPr>
        <p:txBody>
          <a:bodyPr/>
          <a:lstStyle/>
          <a:p>
            <a:r>
              <a:rPr lang="fr-FR" u="sng" dirty="0" smtClean="0"/>
              <a:t>The Puy du Fou: </a:t>
            </a:r>
          </a:p>
          <a:p>
            <a:pPr marL="0" indent="0">
              <a:buNone/>
            </a:pPr>
            <a:r>
              <a:rPr lang="fr-FR" dirty="0" smtClean="0"/>
              <a:t>This </a:t>
            </a:r>
            <a:r>
              <a:rPr lang="fr-FR" dirty="0" err="1" smtClean="0"/>
              <a:t>park</a:t>
            </a:r>
            <a:r>
              <a:rPr lang="fr-FR" dirty="0" smtClean="0"/>
              <a:t> has been </a:t>
            </a:r>
            <a:r>
              <a:rPr lang="fr-FR" dirty="0" err="1" smtClean="0"/>
              <a:t>elected</a:t>
            </a:r>
            <a:r>
              <a:rPr lang="fr-FR" dirty="0" smtClean="0"/>
              <a:t> as the best </a:t>
            </a:r>
            <a:r>
              <a:rPr lang="fr-FR" dirty="0" err="1" smtClean="0"/>
              <a:t>park</a:t>
            </a:r>
            <a:r>
              <a:rPr lang="fr-FR" dirty="0" smtClean="0"/>
              <a:t> of the world and </a:t>
            </a:r>
            <a:r>
              <a:rPr lang="fr-FR" dirty="0" err="1" smtClean="0"/>
              <a:t>received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awards</a:t>
            </a:r>
            <a:r>
              <a:rPr lang="fr-FR" dirty="0" smtClean="0"/>
              <a:t> ! The </a:t>
            </a:r>
            <a:r>
              <a:rPr lang="fr-FR" dirty="0" err="1" smtClean="0"/>
              <a:t>aim</a:t>
            </a:r>
            <a:r>
              <a:rPr lang="fr-FR" dirty="0" smtClean="0"/>
              <a:t> of the Puy du Fou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entertain</a:t>
            </a:r>
            <a:r>
              <a:rPr lang="fr-FR" dirty="0" smtClean="0"/>
              <a:t> and </a:t>
            </a:r>
            <a:r>
              <a:rPr lang="fr-FR" dirty="0" err="1" smtClean="0"/>
              <a:t>teach</a:t>
            </a:r>
            <a:r>
              <a:rPr lang="fr-FR" dirty="0" smtClean="0"/>
              <a:t> French </a:t>
            </a:r>
            <a:r>
              <a:rPr lang="fr-FR" dirty="0" err="1" smtClean="0"/>
              <a:t>history</a:t>
            </a:r>
            <a:r>
              <a:rPr lang="fr-FR" dirty="0" smtClean="0"/>
              <a:t> to the </a:t>
            </a:r>
            <a:r>
              <a:rPr lang="fr-FR" dirty="0" err="1" smtClean="0"/>
              <a:t>visitors</a:t>
            </a:r>
            <a:r>
              <a:rPr lang="fr-FR" dirty="0" smtClean="0"/>
              <a:t>. If </a:t>
            </a:r>
            <a:r>
              <a:rPr lang="fr-FR" dirty="0" err="1" smtClean="0"/>
              <a:t>you</a:t>
            </a:r>
            <a:r>
              <a:rPr lang="fr-FR" dirty="0" smtClean="0"/>
              <a:t> have the chance to go </a:t>
            </a:r>
            <a:r>
              <a:rPr lang="fr-FR" dirty="0" err="1" smtClean="0"/>
              <a:t>there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advice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to!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55" y="3356111"/>
            <a:ext cx="7512438" cy="26959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8381" y="3704996"/>
            <a:ext cx="2664212" cy="19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12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79863"/>
            <a:ext cx="10515600" cy="5597100"/>
          </a:xfrm>
        </p:spPr>
        <p:txBody>
          <a:bodyPr/>
          <a:lstStyle/>
          <a:p>
            <a:r>
              <a:rPr lang="fr-FR" u="sng" dirty="0" smtClean="0"/>
              <a:t>The </a:t>
            </a:r>
            <a:r>
              <a:rPr lang="fr-FR" u="sng" dirty="0" err="1" smtClean="0"/>
              <a:t>region</a:t>
            </a:r>
            <a:r>
              <a:rPr lang="fr-FR" u="sng" dirty="0" smtClean="0"/>
              <a:t> </a:t>
            </a:r>
            <a:r>
              <a:rPr lang="fr-FR" u="sng" dirty="0" err="1" smtClean="0"/>
              <a:t>gives</a:t>
            </a:r>
            <a:r>
              <a:rPr lang="fr-FR" u="sng" dirty="0" smtClean="0"/>
              <a:t> </a:t>
            </a:r>
            <a:r>
              <a:rPr lang="fr-FR" u="sng" dirty="0" err="1" smtClean="0"/>
              <a:t>high</a:t>
            </a:r>
            <a:r>
              <a:rPr lang="fr-FR" u="sng" dirty="0" smtClean="0"/>
              <a:t> </a:t>
            </a:r>
            <a:r>
              <a:rPr lang="fr-FR" u="sng" dirty="0" smtClean="0"/>
              <a:t>importance </a:t>
            </a:r>
            <a:r>
              <a:rPr lang="fr-FR" u="sng" dirty="0" smtClean="0"/>
              <a:t>to sports :</a:t>
            </a:r>
          </a:p>
          <a:p>
            <a:pPr marL="0" indent="0">
              <a:buNone/>
            </a:pPr>
            <a:r>
              <a:rPr lang="fr-FR" i="1" dirty="0" err="1" smtClean="0"/>
              <a:t>Example</a:t>
            </a:r>
            <a:r>
              <a:rPr lang="fr-FR" i="1" dirty="0" smtClean="0"/>
              <a:t> </a:t>
            </a:r>
            <a:r>
              <a:rPr lang="fr-FR" i="1" dirty="0" smtClean="0"/>
              <a:t>: </a:t>
            </a:r>
            <a:endParaRPr lang="fr-FR" i="1" dirty="0" smtClean="0"/>
          </a:p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 smtClean="0"/>
              <a:t>Vendée </a:t>
            </a:r>
            <a:r>
              <a:rPr lang="fr-FR" dirty="0" smtClean="0"/>
              <a:t>Globe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famous</a:t>
            </a:r>
            <a:r>
              <a:rPr lang="fr-FR" dirty="0" smtClean="0"/>
              <a:t> boat race in </a:t>
            </a:r>
            <a:r>
              <a:rPr lang="fr-FR" dirty="0" err="1" smtClean="0"/>
              <a:t>which</a:t>
            </a:r>
            <a:r>
              <a:rPr lang="fr-FR" dirty="0" smtClean="0"/>
              <a:t> the contestants have to </a:t>
            </a:r>
            <a:r>
              <a:rPr lang="fr-FR" dirty="0" err="1" smtClean="0"/>
              <a:t>sail</a:t>
            </a:r>
            <a:r>
              <a:rPr lang="fr-FR" dirty="0" smtClean="0"/>
              <a:t> all </a:t>
            </a:r>
            <a:r>
              <a:rPr lang="fr-FR" dirty="0" err="1" smtClean="0"/>
              <a:t>around</a:t>
            </a:r>
            <a:r>
              <a:rPr lang="fr-FR" dirty="0" smtClean="0"/>
              <a:t> the world!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85192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59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91015"/>
            <a:ext cx="10515600" cy="5585948"/>
          </a:xfrm>
        </p:spPr>
        <p:txBody>
          <a:bodyPr/>
          <a:lstStyle/>
          <a:p>
            <a:r>
              <a:rPr lang="fr-FR" u="sng" dirty="0" smtClean="0"/>
              <a:t>Cultural aspects in the Pays de la Loire :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err="1" smtClean="0"/>
              <a:t>Example</a:t>
            </a:r>
            <a:r>
              <a:rPr lang="fr-FR" dirty="0" smtClean="0"/>
              <a:t> : The </a:t>
            </a:r>
            <a:r>
              <a:rPr lang="fr-FR" dirty="0" err="1" smtClean="0"/>
              <a:t>Hellfest</a:t>
            </a:r>
            <a:r>
              <a:rPr lang="fr-FR" dirty="0"/>
              <a:t> </a:t>
            </a:r>
            <a:r>
              <a:rPr lang="fr-FR" dirty="0" smtClean="0"/>
              <a:t>in Loire </a:t>
            </a:r>
            <a:r>
              <a:rPr lang="fr-FR" dirty="0" smtClean="0"/>
              <a:t>Atlantique </a:t>
            </a:r>
            <a:r>
              <a:rPr lang="fr-FR" dirty="0" err="1" smtClean="0"/>
              <a:t>is</a:t>
            </a:r>
            <a:r>
              <a:rPr lang="fr-FR" dirty="0" smtClean="0"/>
              <a:t> one of the </a:t>
            </a:r>
            <a:r>
              <a:rPr lang="fr-FR" dirty="0" err="1" smtClean="0"/>
              <a:t>biggest</a:t>
            </a:r>
            <a:r>
              <a:rPr lang="fr-FR" dirty="0" smtClean="0"/>
              <a:t> music festivals in </a:t>
            </a:r>
            <a:r>
              <a:rPr lang="fr-FR" dirty="0" smtClean="0"/>
              <a:t>France.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64005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01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328</Words>
  <Application>Microsoft Office PowerPoint</Application>
  <PresentationFormat>Personnalisé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Identity card  </vt:lpstr>
      <vt:lpstr>Some other key points…</vt:lpstr>
      <vt:lpstr>The advantages of our region</vt:lpstr>
      <vt:lpstr>Diapositive 5</vt:lpstr>
      <vt:lpstr>Diapositive 6</vt:lpstr>
      <vt:lpstr>Diapositive 7</vt:lpstr>
      <vt:lpstr>Diapositive 8</vt:lpstr>
      <vt:lpstr>Diapositive 9</vt:lpstr>
      <vt:lpstr>Conclusion 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FRANCHETEAU Angèle</dc:creator>
  <cp:lastModifiedBy>l.ponthieux</cp:lastModifiedBy>
  <cp:revision>13</cp:revision>
  <cp:lastPrinted>2018-12-04T12:47:17Z</cp:lastPrinted>
  <dcterms:created xsi:type="dcterms:W3CDTF">2018-11-20T08:54:59Z</dcterms:created>
  <dcterms:modified xsi:type="dcterms:W3CDTF">2018-12-14T13:34:40Z</dcterms:modified>
</cp:coreProperties>
</file>