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724650" cy="97742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6666FF"/>
    <a:srgbClr val="FF99CC"/>
    <a:srgbClr val="00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F36B-1BA1-410D-802C-AE21464CE854}" type="datetimeFigureOut">
              <a:rPr lang="fr-FR" smtClean="0"/>
              <a:t>18/12/2018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00AFC-41E9-458F-9852-4E3A482F77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2282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F36B-1BA1-410D-802C-AE21464CE854}" type="datetimeFigureOut">
              <a:rPr lang="fr-FR" smtClean="0"/>
              <a:t>18/12/2018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00AFC-41E9-458F-9852-4E3A482F77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1480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F36B-1BA1-410D-802C-AE21464CE854}" type="datetimeFigureOut">
              <a:rPr lang="fr-FR" smtClean="0"/>
              <a:t>18/12/2018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00AFC-41E9-458F-9852-4E3A482F77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951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F36B-1BA1-410D-802C-AE21464CE854}" type="datetimeFigureOut">
              <a:rPr lang="fr-FR" smtClean="0"/>
              <a:t>18/12/2018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00AFC-41E9-458F-9852-4E3A482F77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6603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F36B-1BA1-410D-802C-AE21464CE854}" type="datetimeFigureOut">
              <a:rPr lang="fr-FR" smtClean="0"/>
              <a:t>18/12/2018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00AFC-41E9-458F-9852-4E3A482F77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1917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F36B-1BA1-410D-802C-AE21464CE854}" type="datetimeFigureOut">
              <a:rPr lang="fr-FR" smtClean="0"/>
              <a:t>18/12/2018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00AFC-41E9-458F-9852-4E3A482F77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6327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F36B-1BA1-410D-802C-AE21464CE854}" type="datetimeFigureOut">
              <a:rPr lang="fr-FR" smtClean="0"/>
              <a:t>18/12/2018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00AFC-41E9-458F-9852-4E3A482F77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1190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F36B-1BA1-410D-802C-AE21464CE854}" type="datetimeFigureOut">
              <a:rPr lang="fr-FR" smtClean="0"/>
              <a:t>18/12/2018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00AFC-41E9-458F-9852-4E3A482F77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061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F36B-1BA1-410D-802C-AE21464CE854}" type="datetimeFigureOut">
              <a:rPr lang="fr-FR" smtClean="0"/>
              <a:t>18/12/2018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00AFC-41E9-458F-9852-4E3A482F77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2349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F36B-1BA1-410D-802C-AE21464CE854}" type="datetimeFigureOut">
              <a:rPr lang="fr-FR" smtClean="0"/>
              <a:t>18/12/2018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00AFC-41E9-458F-9852-4E3A482F77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450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F36B-1BA1-410D-802C-AE21464CE854}" type="datetimeFigureOut">
              <a:rPr lang="fr-FR" smtClean="0"/>
              <a:t>18/12/2018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00AFC-41E9-458F-9852-4E3A482F77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1062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5F36B-1BA1-410D-802C-AE21464CE854}" type="datetimeFigureOut">
              <a:rPr lang="fr-FR" smtClean="0"/>
              <a:t>18/12/2018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00AFC-41E9-458F-9852-4E3A482F77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5666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48938" y="227783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THE MAJOR PLANNING STAKES OF LES PAYS DE LA LOIRE</a:t>
            </a:r>
            <a:b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3100" dirty="0" smtClean="0">
                <a:solidFill>
                  <a:schemeClr val="accent6">
                    <a:lumMod val="75000"/>
                  </a:schemeClr>
                </a:solidFill>
              </a:rPr>
              <a:t>( Cyrielle GRENON and Adèle DUPE)</a:t>
            </a:r>
            <a:endParaRPr lang="fr-FR" sz="31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336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129" t="18267" r="35318" b="9224"/>
          <a:stretch/>
        </p:blipFill>
        <p:spPr>
          <a:xfrm>
            <a:off x="197035" y="752775"/>
            <a:ext cx="4356253" cy="499117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361" y="581213"/>
            <a:ext cx="5228010" cy="249637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748" y="3238917"/>
            <a:ext cx="3520882" cy="250502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361" y="4509724"/>
            <a:ext cx="3475314" cy="214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726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99CC"/>
                </a:solidFill>
              </a:rPr>
              <a:t>The budget </a:t>
            </a:r>
            <a:r>
              <a:rPr lang="fr-FR" dirty="0" err="1" smtClean="0">
                <a:solidFill>
                  <a:srgbClr val="FF99CC"/>
                </a:solidFill>
              </a:rPr>
              <a:t>is</a:t>
            </a:r>
            <a:r>
              <a:rPr lang="fr-FR" dirty="0" smtClean="0">
                <a:solidFill>
                  <a:srgbClr val="FF99CC"/>
                </a:solidFill>
              </a:rPr>
              <a:t> </a:t>
            </a:r>
            <a:r>
              <a:rPr lang="fr-FR" dirty="0" err="1" smtClean="0">
                <a:solidFill>
                  <a:srgbClr val="FF99CC"/>
                </a:solidFill>
              </a:rPr>
              <a:t>intended</a:t>
            </a:r>
            <a:r>
              <a:rPr lang="fr-FR" dirty="0" smtClean="0">
                <a:solidFill>
                  <a:srgbClr val="FF99CC"/>
                </a:solidFill>
              </a:rPr>
              <a:t> to…</a:t>
            </a:r>
            <a:endParaRPr lang="fr-FR" dirty="0">
              <a:solidFill>
                <a:srgbClr val="FF99CC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743635" cy="1057424"/>
          </a:xfrm>
        </p:spPr>
        <p:txBody>
          <a:bodyPr/>
          <a:lstStyle/>
          <a:p>
            <a:pPr marL="0" indent="0">
              <a:buNone/>
            </a:pPr>
            <a:r>
              <a:rPr lang="fr-FR" sz="1800" dirty="0">
                <a:solidFill>
                  <a:srgbClr val="0033CC"/>
                </a:solidFill>
              </a:rPr>
              <a:t> </a:t>
            </a:r>
            <a:r>
              <a:rPr lang="fr-FR" sz="1800" dirty="0" smtClean="0">
                <a:solidFill>
                  <a:srgbClr val="0033CC"/>
                </a:solidFill>
              </a:rPr>
              <a:t> CULTURE</a:t>
            </a:r>
            <a:endParaRPr lang="fr-FR" sz="1800" dirty="0">
              <a:solidFill>
                <a:srgbClr val="0033CC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409712" y="2524921"/>
            <a:ext cx="3377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AGRICULTURE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635162" y="4173967"/>
            <a:ext cx="3646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EMPLOYEMENT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186108" y="2194560"/>
            <a:ext cx="3743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STUDIES/FORMATION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980789" y="3134961"/>
            <a:ext cx="4410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C000"/>
                </a:solidFill>
              </a:rPr>
              <a:t>SUSTAINABLE DEVELOPMENT 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625788" y="4679576"/>
            <a:ext cx="3065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SPORTS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013986" y="4173967"/>
            <a:ext cx="379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TERRITORY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400800" y="5593976"/>
            <a:ext cx="3926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2"/>
                </a:solidFill>
              </a:rPr>
              <a:t>HEALTH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37007" y="297448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9832489" y="3593054"/>
            <a:ext cx="1979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TOURISM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38200" y="5195944"/>
            <a:ext cx="2991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YOUTH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444753" y="5380610"/>
            <a:ext cx="336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CC99FF"/>
                </a:solidFill>
              </a:rPr>
              <a:t>INTERNATIONAL EXCHANGES</a:t>
            </a:r>
            <a:endParaRPr lang="fr-FR" dirty="0">
              <a:solidFill>
                <a:srgbClr val="CC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440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C00000"/>
                </a:solidFill>
              </a:rPr>
              <a:t>LA LOIRE BY </a:t>
            </a:r>
            <a:r>
              <a:rPr lang="fr-FR" dirty="0" smtClean="0">
                <a:solidFill>
                  <a:srgbClr val="C00000"/>
                </a:solidFill>
              </a:rPr>
              <a:t>BICYCLE:</a:t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dirty="0" smtClean="0">
                <a:solidFill>
                  <a:srgbClr val="C00000"/>
                </a:solidFill>
              </a:rPr>
              <a:t> a major program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  <a:t>To </a:t>
            </a:r>
            <a:r>
              <a:rPr lang="fr-FR" sz="2000" dirty="0" err="1" smtClean="0">
                <a:solidFill>
                  <a:schemeClr val="accent1">
                    <a:lumMod val="75000"/>
                  </a:schemeClr>
                </a:solidFill>
              </a:rPr>
              <a:t>make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  <a:t> Loire Atlantique accessible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  <a:t>nd to </a:t>
            </a:r>
            <a:r>
              <a:rPr lang="fr-FR" sz="2000" dirty="0" err="1" smtClean="0">
                <a:solidFill>
                  <a:schemeClr val="accent1">
                    <a:lumMod val="75000"/>
                  </a:schemeClr>
                </a:solidFill>
              </a:rPr>
              <a:t>develop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1">
                    <a:lumMod val="75000"/>
                  </a:schemeClr>
                </a:solidFill>
              </a:rPr>
              <a:t>much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  <a:t> more </a:t>
            </a:r>
            <a:r>
              <a:rPr lang="fr-FR" sz="2000" dirty="0" err="1" smtClean="0">
                <a:solidFill>
                  <a:schemeClr val="accent1">
                    <a:lumMod val="75000"/>
                  </a:schemeClr>
                </a:solidFill>
              </a:rPr>
              <a:t>tourism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fr-F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63" y="3291840"/>
            <a:ext cx="4695902" cy="248350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042" y="738952"/>
            <a:ext cx="3133751" cy="510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089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46</Words>
  <Application>Microsoft Office PowerPoint</Application>
  <PresentationFormat>Grand écran</PresentationFormat>
  <Paragraphs>16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THE MAJOR PLANNING STAKES OF LES PAYS DE LA LOIRE ( Cyrielle GRENON and Adèle DUPE)</vt:lpstr>
      <vt:lpstr>Présentation PowerPoint</vt:lpstr>
      <vt:lpstr>The budget is intended to…</vt:lpstr>
      <vt:lpstr>LA LOIRE BY BICYCLE:  a major program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Priority Sector</dc:title>
  <dc:creator>GRENON Cyrielle</dc:creator>
  <cp:lastModifiedBy>PONTHIEUX Laurence</cp:lastModifiedBy>
  <cp:revision>8</cp:revision>
  <cp:lastPrinted>2018-12-04T13:00:41Z</cp:lastPrinted>
  <dcterms:created xsi:type="dcterms:W3CDTF">2018-11-21T07:51:22Z</dcterms:created>
  <dcterms:modified xsi:type="dcterms:W3CDTF">2018-12-18T08:17:52Z</dcterms:modified>
</cp:coreProperties>
</file>