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58" r:id="rId6"/>
    <p:sldId id="259" r:id="rId7"/>
  </p:sldIdLst>
  <p:sldSz cx="12192000" cy="6858000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6311625541671247E-2"/>
          <c:y val="4.5354330299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9541796226024786"/>
          <c:y val="0.28226885930125756"/>
          <c:w val="0.47758030525369932"/>
          <c:h val="0.5756321604731654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People who likes "Rillettes" in the class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42-4DE4-8F6E-80B20CF0E8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42-4DE4-8F6E-80B20CF0E856}"/>
              </c:ext>
            </c:extLst>
          </c:dPt>
          <c:cat>
            <c:strRef>
              <c:f>Feuil1!$A$2:$A$3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E-4F02-8971-82B6D13BE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70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6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29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25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42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14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1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06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50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6A75-ACAD-4DE3-8F5F-3977A2B23E01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97811-6D55-4873-8607-6D3EB7C55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8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u="sng" dirty="0">
                <a:latin typeface="Balthazar" pitchFamily="2" charset="0"/>
              </a:rPr>
              <a:t>Main </a:t>
            </a:r>
            <a:r>
              <a:rPr lang="fr-FR" sz="6000" u="sng" dirty="0" err="1">
                <a:latin typeface="Balthazar" pitchFamily="2" charset="0"/>
              </a:rPr>
              <a:t>features</a:t>
            </a:r>
            <a:r>
              <a:rPr lang="fr-FR" sz="6000" u="sng" dirty="0">
                <a:latin typeface="Balthazar" pitchFamily="2" charset="0"/>
              </a:rPr>
              <a:t> of Pays de la Loire</a:t>
            </a:r>
            <a:endParaRPr lang="fr-FR" sz="6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>
                <a:latin typeface="Amethyst" pitchFamily="2" charset="0"/>
              </a:rPr>
              <a:t>Here’s</a:t>
            </a:r>
            <a:r>
              <a:rPr lang="fr-FR" dirty="0" smtClean="0">
                <a:latin typeface="Amethyst" pitchFamily="2" charset="0"/>
              </a:rPr>
              <a:t> a </a:t>
            </a:r>
            <a:r>
              <a:rPr lang="fr-FR" dirty="0" err="1" smtClean="0">
                <a:latin typeface="Amethyst" pitchFamily="2" charset="0"/>
              </a:rPr>
              <a:t>slideshow</a:t>
            </a:r>
            <a:r>
              <a:rPr lang="fr-FR" dirty="0" smtClean="0">
                <a:latin typeface="Amethyst" pitchFamily="2" charset="0"/>
              </a:rPr>
              <a:t> of </a:t>
            </a:r>
            <a:r>
              <a:rPr lang="fr-FR" dirty="0" err="1" smtClean="0">
                <a:latin typeface="Amethyst" pitchFamily="2" charset="0"/>
              </a:rPr>
              <a:t>some</a:t>
            </a:r>
            <a:r>
              <a:rPr lang="fr-FR" dirty="0" smtClean="0">
                <a:latin typeface="Amethyst" pitchFamily="2" charset="0"/>
              </a:rPr>
              <a:t> of the main </a:t>
            </a:r>
            <a:r>
              <a:rPr lang="fr-FR" dirty="0" err="1" smtClean="0">
                <a:latin typeface="Amethyst" pitchFamily="2" charset="0"/>
              </a:rPr>
              <a:t>features</a:t>
            </a:r>
            <a:r>
              <a:rPr lang="fr-FR" dirty="0" smtClean="0">
                <a:latin typeface="Amethyst" pitchFamily="2" charset="0"/>
              </a:rPr>
              <a:t> of </a:t>
            </a:r>
            <a:r>
              <a:rPr lang="fr-FR" dirty="0" err="1" smtClean="0">
                <a:latin typeface="Amethyst" pitchFamily="2" charset="0"/>
              </a:rPr>
              <a:t>our</a:t>
            </a:r>
            <a:r>
              <a:rPr lang="fr-FR" dirty="0" smtClean="0">
                <a:latin typeface="Amethyst" pitchFamily="2" charset="0"/>
              </a:rPr>
              <a:t> </a:t>
            </a:r>
            <a:r>
              <a:rPr lang="fr-FR" dirty="0" err="1" smtClean="0">
                <a:latin typeface="Amethyst" pitchFamily="2" charset="0"/>
              </a:rPr>
              <a:t>region</a:t>
            </a:r>
            <a:r>
              <a:rPr lang="fr-FR" dirty="0" smtClean="0">
                <a:latin typeface="Amethyst" pitchFamily="2" charset="0"/>
              </a:rPr>
              <a:t>.</a:t>
            </a:r>
          </a:p>
          <a:p>
            <a:pPr marL="0" indent="0">
              <a:buNone/>
            </a:pPr>
            <a:endParaRPr lang="fr-FR" dirty="0" smtClean="0">
              <a:latin typeface="Amethyst" pitchFamily="2" charset="0"/>
            </a:endParaRPr>
          </a:p>
          <a:p>
            <a:pPr marL="0" indent="0">
              <a:buNone/>
            </a:pPr>
            <a:r>
              <a:rPr lang="fr-FR" dirty="0" err="1" smtClean="0">
                <a:latin typeface="Amethyst" pitchFamily="2" charset="0"/>
              </a:rPr>
              <a:t>Firstly</a:t>
            </a:r>
            <a:r>
              <a:rPr lang="fr-FR" dirty="0" smtClean="0">
                <a:latin typeface="Amethyst" pitchFamily="2" charset="0"/>
              </a:rPr>
              <a:t> </a:t>
            </a:r>
            <a:r>
              <a:rPr lang="fr-FR" dirty="0" err="1" smtClean="0">
                <a:latin typeface="Amethyst" pitchFamily="2" charset="0"/>
              </a:rPr>
              <a:t>we’ll</a:t>
            </a:r>
            <a:r>
              <a:rPr lang="fr-FR" dirty="0" smtClean="0">
                <a:latin typeface="Amethyst" pitchFamily="2" charset="0"/>
              </a:rPr>
              <a:t> </a:t>
            </a:r>
            <a:r>
              <a:rPr lang="fr-FR" dirty="0" err="1" smtClean="0">
                <a:latin typeface="Amethyst" pitchFamily="2" charset="0"/>
              </a:rPr>
              <a:t>see</a:t>
            </a:r>
            <a:r>
              <a:rPr lang="fr-FR" dirty="0" smtClean="0">
                <a:latin typeface="Amethyst" pitchFamily="2" charset="0"/>
              </a:rPr>
              <a:t> how </a:t>
            </a:r>
            <a:r>
              <a:rPr lang="fr-FR" dirty="0" err="1" smtClean="0">
                <a:latin typeface="Amethyst" pitchFamily="2" charset="0"/>
              </a:rPr>
              <a:t>tourism</a:t>
            </a:r>
            <a:r>
              <a:rPr lang="fr-FR" dirty="0" smtClean="0">
                <a:latin typeface="Amethyst" pitchFamily="2" charset="0"/>
              </a:rPr>
              <a:t> </a:t>
            </a:r>
            <a:r>
              <a:rPr lang="fr-FR" dirty="0" err="1" smtClean="0">
                <a:latin typeface="Amethyst" pitchFamily="2" charset="0"/>
              </a:rPr>
              <a:t>is</a:t>
            </a:r>
            <a:r>
              <a:rPr lang="fr-FR" dirty="0" smtClean="0">
                <a:latin typeface="Amethyst" pitchFamily="2" charset="0"/>
              </a:rPr>
              <a:t> part of </a:t>
            </a:r>
            <a:r>
              <a:rPr lang="fr-FR" dirty="0" err="1" smtClean="0">
                <a:latin typeface="Amethyst" pitchFamily="2" charset="0"/>
              </a:rPr>
              <a:t>our</a:t>
            </a:r>
            <a:r>
              <a:rPr lang="fr-FR" dirty="0" smtClean="0">
                <a:latin typeface="Amethyst" pitchFamily="2" charset="0"/>
              </a:rPr>
              <a:t> area, </a:t>
            </a:r>
            <a:r>
              <a:rPr lang="fr-FR" dirty="0" err="1" smtClean="0">
                <a:latin typeface="Amethyst" pitchFamily="2" charset="0"/>
              </a:rPr>
              <a:t>then</a:t>
            </a:r>
            <a:r>
              <a:rPr lang="fr-FR" dirty="0" smtClean="0">
                <a:latin typeface="Amethyst" pitchFamily="2" charset="0"/>
              </a:rPr>
              <a:t> </a:t>
            </a:r>
            <a:r>
              <a:rPr lang="fr-FR" dirty="0" err="1" smtClean="0">
                <a:latin typeface="Amethyst" pitchFamily="2" charset="0"/>
              </a:rPr>
              <a:t>what</a:t>
            </a:r>
            <a:r>
              <a:rPr lang="fr-FR" dirty="0" smtClean="0">
                <a:latin typeface="Amethyst" pitchFamily="2" charset="0"/>
              </a:rPr>
              <a:t> do </a:t>
            </a:r>
            <a:r>
              <a:rPr lang="fr-FR" dirty="0" err="1" smtClean="0">
                <a:latin typeface="Amethyst" pitchFamily="2" charset="0"/>
              </a:rPr>
              <a:t>we</a:t>
            </a:r>
            <a:r>
              <a:rPr lang="fr-FR" dirty="0" smtClean="0">
                <a:latin typeface="Amethyst" pitchFamily="2" charset="0"/>
              </a:rPr>
              <a:t> </a:t>
            </a:r>
            <a:r>
              <a:rPr lang="fr-FR" dirty="0" err="1" smtClean="0">
                <a:latin typeface="Amethyst" pitchFamily="2" charset="0"/>
              </a:rPr>
              <a:t>eat</a:t>
            </a:r>
            <a:r>
              <a:rPr lang="fr-FR" dirty="0" smtClean="0">
                <a:latin typeface="Amethyst" pitchFamily="2" charset="0"/>
              </a:rPr>
              <a:t>, </a:t>
            </a:r>
            <a:r>
              <a:rPr lang="fr-FR" dirty="0" err="1" smtClean="0">
                <a:latin typeface="Amethyst" pitchFamily="2" charset="0"/>
              </a:rPr>
              <a:t>follows</a:t>
            </a:r>
            <a:r>
              <a:rPr lang="fr-FR" dirty="0" smtClean="0">
                <a:latin typeface="Amethyst" pitchFamily="2" charset="0"/>
              </a:rPr>
              <a:t> by the </a:t>
            </a:r>
            <a:r>
              <a:rPr lang="fr-FR" dirty="0" err="1" smtClean="0">
                <a:latin typeface="Amethyst" pitchFamily="2" charset="0"/>
              </a:rPr>
              <a:t>technological</a:t>
            </a:r>
            <a:r>
              <a:rPr lang="fr-FR" dirty="0" smtClean="0">
                <a:latin typeface="Amethyst" pitchFamily="2" charset="0"/>
              </a:rPr>
              <a:t> situation of </a:t>
            </a:r>
            <a:r>
              <a:rPr lang="fr-FR" dirty="0" err="1" smtClean="0">
                <a:latin typeface="Amethyst" pitchFamily="2" charset="0"/>
              </a:rPr>
              <a:t>our</a:t>
            </a:r>
            <a:r>
              <a:rPr lang="fr-FR" dirty="0" smtClean="0">
                <a:latin typeface="Amethyst" pitchFamily="2" charset="0"/>
              </a:rPr>
              <a:t> area, and </a:t>
            </a:r>
            <a:r>
              <a:rPr lang="fr-FR" dirty="0">
                <a:latin typeface="Amethyst" pitchFamily="2" charset="0"/>
              </a:rPr>
              <a:t>t</a:t>
            </a:r>
            <a:r>
              <a:rPr lang="fr-FR" dirty="0" smtClean="0">
                <a:latin typeface="Amethyst" pitchFamily="2" charset="0"/>
              </a:rPr>
              <a:t>o finish a </a:t>
            </a:r>
            <a:r>
              <a:rPr lang="fr-FR" dirty="0" err="1" smtClean="0">
                <a:latin typeface="Amethyst" pitchFamily="2" charset="0"/>
              </a:rPr>
              <a:t>marvel</a:t>
            </a:r>
            <a:r>
              <a:rPr lang="fr-FR" dirty="0" smtClean="0">
                <a:latin typeface="Amethyst" pitchFamily="2" charset="0"/>
              </a:rPr>
              <a:t> </a:t>
            </a:r>
            <a:r>
              <a:rPr lang="fr-FR" dirty="0" err="1" smtClean="0">
                <a:latin typeface="Amethyst" pitchFamily="2" charset="0"/>
              </a:rPr>
              <a:t>there</a:t>
            </a:r>
            <a:r>
              <a:rPr lang="fr-FR" dirty="0" smtClean="0">
                <a:latin typeface="Amethyst" pitchFamily="2" charset="0"/>
              </a:rPr>
              <a:t> </a:t>
            </a:r>
            <a:r>
              <a:rPr lang="fr-FR" dirty="0" err="1" smtClean="0">
                <a:latin typeface="Amethyst" pitchFamily="2" charset="0"/>
              </a:rPr>
              <a:t>is</a:t>
            </a:r>
            <a:r>
              <a:rPr lang="fr-FR" dirty="0" smtClean="0">
                <a:latin typeface="Amethyst" pitchFamily="2" charset="0"/>
              </a:rPr>
              <a:t> in.</a:t>
            </a:r>
            <a:endParaRPr lang="fr-FR" dirty="0">
              <a:latin typeface="Amethyst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60" y="3883510"/>
            <a:ext cx="2771051" cy="266251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16" y="5198011"/>
            <a:ext cx="4281544" cy="13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313355"/>
          </a:xfrm>
          <a:prstGeom prst="rect">
            <a:avLst/>
          </a:prstGeom>
          <a:gradFill>
            <a:gsLst>
              <a:gs pos="0">
                <a:schemeClr val="accent5"/>
              </a:gs>
              <a:gs pos="40000">
                <a:schemeClr val="accent1">
                  <a:lumMod val="40000"/>
                  <a:lumOff val="60000"/>
                </a:schemeClr>
              </a:gs>
              <a:gs pos="78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36663" y="278128"/>
            <a:ext cx="5518673" cy="2461626"/>
          </a:xfrm>
        </p:spPr>
        <p:txBody>
          <a:bodyPr>
            <a:noAutofit/>
          </a:bodyPr>
          <a:lstStyle/>
          <a:p>
            <a:r>
              <a:rPr lang="fr-FR" sz="6600" dirty="0" err="1" smtClean="0">
                <a:latin typeface="Balthazar" pitchFamily="2" charset="0"/>
              </a:rPr>
              <a:t>What</a:t>
            </a:r>
            <a:r>
              <a:rPr lang="fr-FR" sz="6600" dirty="0" smtClean="0">
                <a:latin typeface="Balthazar" pitchFamily="2" charset="0"/>
              </a:rPr>
              <a:t> </a:t>
            </a:r>
            <a:r>
              <a:rPr lang="fr-FR" sz="6600" dirty="0" err="1" smtClean="0">
                <a:latin typeface="Balthazar" pitchFamily="2" charset="0"/>
              </a:rPr>
              <a:t>is</a:t>
            </a:r>
            <a:r>
              <a:rPr lang="fr-FR" sz="6600" dirty="0" smtClean="0">
                <a:latin typeface="Balthazar" pitchFamily="2" charset="0"/>
              </a:rPr>
              <a:t> the type of </a:t>
            </a:r>
            <a:r>
              <a:rPr lang="fr-FR" sz="6600" dirty="0" err="1" smtClean="0">
                <a:latin typeface="Balthazar" pitchFamily="2" charset="0"/>
              </a:rPr>
              <a:t>tourism</a:t>
            </a:r>
            <a:r>
              <a:rPr lang="fr-FR" sz="6600" dirty="0" smtClean="0">
                <a:latin typeface="Balthazar" pitchFamily="2" charset="0"/>
              </a:rPr>
              <a:t> in </a:t>
            </a:r>
            <a:r>
              <a:rPr lang="fr-FR" sz="6600" dirty="0" err="1" smtClean="0">
                <a:latin typeface="Balthazar" pitchFamily="2" charset="0"/>
              </a:rPr>
              <a:t>our</a:t>
            </a:r>
            <a:r>
              <a:rPr lang="fr-FR" sz="6600" dirty="0" smtClean="0">
                <a:latin typeface="Balthazar" pitchFamily="2" charset="0"/>
              </a:rPr>
              <a:t> area ?</a:t>
            </a:r>
            <a:endParaRPr lang="fr-FR" sz="6600" dirty="0">
              <a:latin typeface="Balthazar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15491" y="4930973"/>
            <a:ext cx="2076226" cy="1655762"/>
          </a:xfrm>
        </p:spPr>
        <p:txBody>
          <a:bodyPr/>
          <a:lstStyle/>
          <a:p>
            <a:r>
              <a:rPr lang="fr-FR" dirty="0" smtClean="0">
                <a:latin typeface="Balthazar" pitchFamily="2" charset="0"/>
              </a:rPr>
              <a:t>By the </a:t>
            </a:r>
            <a:r>
              <a:rPr lang="fr-FR" dirty="0" err="1" smtClean="0">
                <a:latin typeface="Balthazar" pitchFamily="2" charset="0"/>
              </a:rPr>
              <a:t>way</a:t>
            </a:r>
            <a:r>
              <a:rPr lang="fr-FR" dirty="0" smtClean="0">
                <a:latin typeface="Balthazar" pitchFamily="2" charset="0"/>
              </a:rPr>
              <a:t>, </a:t>
            </a:r>
            <a:r>
              <a:rPr lang="fr-FR" dirty="0" err="1" smtClean="0">
                <a:latin typeface="Balthazar" pitchFamily="2" charset="0"/>
              </a:rPr>
              <a:t>we</a:t>
            </a:r>
            <a:r>
              <a:rPr lang="fr-FR" dirty="0" smtClean="0">
                <a:latin typeface="Balthazar" pitchFamily="2" charset="0"/>
              </a:rPr>
              <a:t> have </a:t>
            </a:r>
            <a:r>
              <a:rPr lang="fr-FR" dirty="0" err="1" smtClean="0">
                <a:latin typeface="Balthazar" pitchFamily="2" charset="0"/>
              </a:rPr>
              <a:t>also</a:t>
            </a:r>
            <a:r>
              <a:rPr lang="fr-FR" dirty="0" smtClean="0">
                <a:latin typeface="Balthazar" pitchFamily="2" charset="0"/>
              </a:rPr>
              <a:t> a lot of </a:t>
            </a:r>
            <a:r>
              <a:rPr lang="fr-FR" dirty="0" err="1" smtClean="0">
                <a:latin typeface="Balthazar" pitchFamily="2" charset="0"/>
              </a:rPr>
              <a:t>beaches</a:t>
            </a:r>
            <a:r>
              <a:rPr lang="fr-FR" dirty="0" smtClean="0">
                <a:latin typeface="Balthazar" pitchFamily="2" charset="0"/>
              </a:rPr>
              <a:t> (and </a:t>
            </a:r>
            <a:r>
              <a:rPr lang="fr-FR" dirty="0" err="1" smtClean="0">
                <a:latin typeface="Balthazar" pitchFamily="2" charset="0"/>
              </a:rPr>
              <a:t>forests</a:t>
            </a:r>
            <a:r>
              <a:rPr lang="fr-FR" smtClean="0">
                <a:latin typeface="Balthazar" pitchFamily="2" charset="0"/>
              </a:rPr>
              <a:t>) </a:t>
            </a:r>
            <a:r>
              <a:rPr lang="fr-FR" dirty="0" smtClean="0">
                <a:latin typeface="Balthazar" pitchFamily="2" charset="0"/>
              </a:rPr>
              <a:t>!</a:t>
            </a:r>
            <a:endParaRPr lang="fr-FR" dirty="0">
              <a:latin typeface="Balthazar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9" y="3548563"/>
            <a:ext cx="4069416" cy="289509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7" y="3645382"/>
            <a:ext cx="4334435" cy="24381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4172174" y="3797782"/>
            <a:ext cx="20762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latin typeface="Balthazar" pitchFamily="2" charset="0"/>
              </a:rPr>
              <a:t>We’ve a lot of harbors (more than 200).</a:t>
            </a:r>
            <a:endParaRPr lang="fr-FR" dirty="0">
              <a:latin typeface="Balthaz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313355"/>
          </a:xfrm>
          <a:prstGeom prst="rect">
            <a:avLst/>
          </a:prstGeom>
          <a:gradFill>
            <a:gsLst>
              <a:gs pos="0">
                <a:schemeClr val="accent5"/>
              </a:gs>
              <a:gs pos="40000">
                <a:schemeClr val="accent1">
                  <a:lumMod val="40000"/>
                  <a:lumOff val="60000"/>
                </a:schemeClr>
              </a:gs>
              <a:gs pos="78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8207" y="670542"/>
            <a:ext cx="4575586" cy="2387600"/>
          </a:xfrm>
        </p:spPr>
        <p:txBody>
          <a:bodyPr>
            <a:noAutofit/>
          </a:bodyPr>
          <a:lstStyle/>
          <a:p>
            <a:r>
              <a:rPr lang="fr-FR" sz="6600" dirty="0" err="1" smtClean="0">
                <a:latin typeface="Balthazar" pitchFamily="2" charset="0"/>
              </a:rPr>
              <a:t>What</a:t>
            </a:r>
            <a:r>
              <a:rPr lang="fr-FR" sz="6600" dirty="0" smtClean="0">
                <a:latin typeface="Balthazar" pitchFamily="2" charset="0"/>
              </a:rPr>
              <a:t> do </a:t>
            </a:r>
            <a:r>
              <a:rPr lang="fr-FR" sz="6600" dirty="0" err="1" smtClean="0">
                <a:latin typeface="Balthazar" pitchFamily="2" charset="0"/>
              </a:rPr>
              <a:t>we</a:t>
            </a:r>
            <a:r>
              <a:rPr lang="fr-FR" sz="6600" dirty="0" smtClean="0">
                <a:latin typeface="Balthazar" pitchFamily="2" charset="0"/>
              </a:rPr>
              <a:t> </a:t>
            </a:r>
            <a:r>
              <a:rPr lang="fr-FR" sz="6600" dirty="0" err="1" smtClean="0">
                <a:latin typeface="Balthazar" pitchFamily="2" charset="0"/>
              </a:rPr>
              <a:t>eat</a:t>
            </a:r>
            <a:r>
              <a:rPr lang="fr-FR" sz="6600" dirty="0" smtClean="0">
                <a:latin typeface="Balthazar" pitchFamily="2" charset="0"/>
              </a:rPr>
              <a:t> ?</a:t>
            </a:r>
            <a:endParaRPr lang="fr-FR" sz="6600" dirty="0">
              <a:latin typeface="Balthazar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0" y="4991394"/>
            <a:ext cx="2076226" cy="165576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Balthazar" pitchFamily="2" charset="0"/>
              </a:rPr>
              <a:t>The cultural </a:t>
            </a:r>
            <a:r>
              <a:rPr lang="fr-FR" dirty="0" err="1" smtClean="0">
                <a:latin typeface="Balthazar" pitchFamily="2" charset="0"/>
              </a:rPr>
              <a:t>meal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is</a:t>
            </a:r>
            <a:r>
              <a:rPr lang="fr-FR" dirty="0" smtClean="0">
                <a:latin typeface="Balthazar" pitchFamily="2" charset="0"/>
              </a:rPr>
              <a:t> « mogettes » </a:t>
            </a:r>
            <a:r>
              <a:rPr lang="fr-FR" dirty="0" err="1" smtClean="0">
                <a:latin typeface="Balthazar" pitchFamily="2" charset="0"/>
              </a:rPr>
              <a:t>it</a:t>
            </a:r>
            <a:r>
              <a:rPr lang="fr-FR" dirty="0">
                <a:latin typeface="Balthazar" pitchFamily="2" charset="0"/>
              </a:rPr>
              <a:t> </a:t>
            </a:r>
            <a:r>
              <a:rPr lang="fr-FR" dirty="0" smtClean="0">
                <a:latin typeface="Balthazar" pitchFamily="2" charset="0"/>
              </a:rPr>
              <a:t>looks </a:t>
            </a:r>
            <a:r>
              <a:rPr lang="fr-FR" dirty="0" err="1" smtClean="0">
                <a:latin typeface="Balthazar" pitchFamily="2" charset="0"/>
              </a:rPr>
              <a:t>like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beans</a:t>
            </a:r>
            <a:r>
              <a:rPr lang="fr-FR" dirty="0" smtClean="0">
                <a:latin typeface="Balthazar" pitchFamily="2" charset="0"/>
              </a:rPr>
              <a:t>, </a:t>
            </a:r>
            <a:r>
              <a:rPr lang="fr-FR" dirty="0" err="1" smtClean="0">
                <a:latin typeface="Balthazar" pitchFamily="2" charset="0"/>
              </a:rPr>
              <a:t>we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can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eat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it</a:t>
            </a:r>
            <a:r>
              <a:rPr lang="fr-FR" dirty="0" smtClean="0">
                <a:latin typeface="Balthazar" pitchFamily="2" charset="0"/>
              </a:rPr>
              <a:t> on </a:t>
            </a:r>
            <a:r>
              <a:rPr lang="fr-FR" dirty="0" err="1" smtClean="0">
                <a:latin typeface="Balthazar" pitchFamily="2" charset="0"/>
              </a:rPr>
              <a:t>bread</a:t>
            </a:r>
            <a:r>
              <a:rPr lang="fr-FR" dirty="0" smtClean="0">
                <a:latin typeface="Balthazar" pitchFamily="2" charset="0"/>
              </a:rPr>
              <a:t> or </a:t>
            </a:r>
            <a:r>
              <a:rPr lang="fr-FR" dirty="0" err="1" smtClean="0">
                <a:latin typeface="Balthazar" pitchFamily="2" charset="0"/>
              </a:rPr>
              <a:t>with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sausages</a:t>
            </a:r>
            <a:r>
              <a:rPr lang="fr-FR" dirty="0" smtClean="0">
                <a:latin typeface="Balthazar" pitchFamily="2" charset="0"/>
              </a:rPr>
              <a:t>.</a:t>
            </a:r>
            <a:endParaRPr lang="fr-FR" dirty="0">
              <a:latin typeface="Balthazar" pitchFamily="2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948154" y="3645382"/>
            <a:ext cx="20762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>
                <a:latin typeface="Balthazar" pitchFamily="2" charset="0"/>
              </a:rPr>
              <a:t>We</a:t>
            </a:r>
            <a:r>
              <a:rPr lang="fr-FR" dirty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eat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salty</a:t>
            </a:r>
            <a:r>
              <a:rPr lang="fr-FR" dirty="0" smtClean="0">
                <a:latin typeface="Balthazar" pitchFamily="2" charset="0"/>
              </a:rPr>
              <a:t> butter for </a:t>
            </a:r>
            <a:r>
              <a:rPr lang="fr-FR" dirty="0" err="1" smtClean="0">
                <a:latin typeface="Balthazar" pitchFamily="2" charset="0"/>
              </a:rPr>
              <a:t>most</a:t>
            </a:r>
            <a:r>
              <a:rPr lang="fr-FR" dirty="0" smtClean="0">
                <a:latin typeface="Balthazar" pitchFamily="2" charset="0"/>
              </a:rPr>
              <a:t> of people of the </a:t>
            </a:r>
            <a:r>
              <a:rPr lang="fr-FR" dirty="0" err="1" smtClean="0">
                <a:latin typeface="Balthazar" pitchFamily="2" charset="0"/>
              </a:rPr>
              <a:t>region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despite</a:t>
            </a:r>
            <a:r>
              <a:rPr lang="fr-FR" dirty="0" smtClean="0">
                <a:latin typeface="Balthazar" pitchFamily="2" charset="0"/>
              </a:rPr>
              <a:t> in France for </a:t>
            </a:r>
            <a:r>
              <a:rPr lang="fr-FR" dirty="0" err="1" smtClean="0">
                <a:latin typeface="Balthazar" pitchFamily="2" charset="0"/>
              </a:rPr>
              <a:t>most</a:t>
            </a:r>
            <a:r>
              <a:rPr lang="fr-FR" dirty="0" smtClean="0">
                <a:latin typeface="Balthazar" pitchFamily="2" charset="0"/>
              </a:rPr>
              <a:t> of butter </a:t>
            </a:r>
            <a:r>
              <a:rPr lang="fr-FR" dirty="0" err="1" smtClean="0">
                <a:latin typeface="Balthazar" pitchFamily="2" charset="0"/>
              </a:rPr>
              <a:t>is</a:t>
            </a:r>
            <a:r>
              <a:rPr lang="fr-FR" dirty="0" smtClean="0">
                <a:latin typeface="Balthazar" pitchFamily="2" charset="0"/>
              </a:rPr>
              <a:t> not </a:t>
            </a:r>
            <a:r>
              <a:rPr lang="fr-FR" dirty="0" err="1" smtClean="0">
                <a:latin typeface="Balthazar" pitchFamily="2" charset="0"/>
              </a:rPr>
              <a:t>salty</a:t>
            </a:r>
            <a:endParaRPr lang="fr-FR" dirty="0">
              <a:latin typeface="Balthazar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972556"/>
            <a:ext cx="3765274" cy="20376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93" y="3738857"/>
            <a:ext cx="3333750" cy="250507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13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313355"/>
          </a:xfrm>
          <a:prstGeom prst="rect">
            <a:avLst/>
          </a:prstGeom>
          <a:gradFill>
            <a:gsLst>
              <a:gs pos="0">
                <a:schemeClr val="accent5"/>
              </a:gs>
              <a:gs pos="40000">
                <a:schemeClr val="accent1">
                  <a:lumMod val="40000"/>
                  <a:lumOff val="60000"/>
                </a:schemeClr>
              </a:gs>
              <a:gs pos="78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8207" y="670542"/>
            <a:ext cx="4575586" cy="2387600"/>
          </a:xfrm>
        </p:spPr>
        <p:txBody>
          <a:bodyPr>
            <a:noAutofit/>
          </a:bodyPr>
          <a:lstStyle/>
          <a:p>
            <a:r>
              <a:rPr lang="fr-FR" sz="6600" dirty="0" err="1" smtClean="0">
                <a:latin typeface="Balthazar" pitchFamily="2" charset="0"/>
              </a:rPr>
              <a:t>What</a:t>
            </a:r>
            <a:r>
              <a:rPr lang="fr-FR" sz="6600" dirty="0" smtClean="0">
                <a:latin typeface="Balthazar" pitchFamily="2" charset="0"/>
              </a:rPr>
              <a:t> do </a:t>
            </a:r>
            <a:r>
              <a:rPr lang="fr-FR" sz="6600" dirty="0" err="1" smtClean="0">
                <a:latin typeface="Balthazar" pitchFamily="2" charset="0"/>
              </a:rPr>
              <a:t>we</a:t>
            </a:r>
            <a:r>
              <a:rPr lang="fr-FR" sz="6600" dirty="0" smtClean="0">
                <a:latin typeface="Balthazar" pitchFamily="2" charset="0"/>
              </a:rPr>
              <a:t> </a:t>
            </a:r>
            <a:r>
              <a:rPr lang="fr-FR" sz="6600" dirty="0" err="1" smtClean="0">
                <a:latin typeface="Balthazar" pitchFamily="2" charset="0"/>
              </a:rPr>
              <a:t>eat</a:t>
            </a:r>
            <a:r>
              <a:rPr lang="fr-FR" sz="6600" dirty="0" smtClean="0">
                <a:latin typeface="Balthazar" pitchFamily="2" charset="0"/>
              </a:rPr>
              <a:t> II ?</a:t>
            </a:r>
            <a:endParaRPr lang="fr-FR" sz="6600" dirty="0">
              <a:latin typeface="Balthazar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9" y="3613268"/>
            <a:ext cx="3791678" cy="3033887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3610686" y="5980994"/>
            <a:ext cx="20762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Balthazar" pitchFamily="2" charset="0"/>
              </a:rPr>
              <a:t>« Le mans » </a:t>
            </a:r>
            <a:r>
              <a:rPr lang="fr-FR" dirty="0" err="1" smtClean="0">
                <a:latin typeface="Balthazar" pitchFamily="2" charset="0"/>
              </a:rPr>
              <a:t>is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here</a:t>
            </a:r>
            <a:r>
              <a:rPr lang="fr-FR" dirty="0" smtClean="0">
                <a:latin typeface="Balthazar" pitchFamily="2" charset="0"/>
              </a:rPr>
              <a:t> :</a:t>
            </a:r>
            <a:endParaRPr lang="fr-FR" dirty="0">
              <a:latin typeface="Balthazar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56" y="3613268"/>
            <a:ext cx="3343352" cy="2460009"/>
          </a:xfrm>
          <a:prstGeom prst="rect">
            <a:avLst/>
          </a:prstGeom>
        </p:spPr>
      </p:pic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1643775507"/>
              </p:ext>
            </p:extLst>
          </p:nvPr>
        </p:nvGraphicFramePr>
        <p:xfrm>
          <a:off x="8231208" y="3446296"/>
          <a:ext cx="3712584" cy="308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ous-titre 2"/>
          <p:cNvSpPr txBox="1">
            <a:spLocks/>
          </p:cNvSpPr>
          <p:nvPr/>
        </p:nvSpPr>
        <p:spPr>
          <a:xfrm>
            <a:off x="2747084" y="4492118"/>
            <a:ext cx="2140772" cy="1553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Balthazar" pitchFamily="2" charset="0"/>
              </a:rPr>
              <a:t> «Les rillettes du mans » </a:t>
            </a:r>
            <a:r>
              <a:rPr lang="fr-FR" dirty="0" err="1" smtClean="0">
                <a:latin typeface="Balthazar" pitchFamily="2" charset="0"/>
              </a:rPr>
              <a:t>is</a:t>
            </a:r>
            <a:r>
              <a:rPr lang="fr-FR" dirty="0" smtClean="0">
                <a:latin typeface="Balthazar" pitchFamily="2" charset="0"/>
              </a:rPr>
              <a:t> a </a:t>
            </a:r>
            <a:r>
              <a:rPr lang="fr-FR" dirty="0" err="1" smtClean="0">
                <a:latin typeface="Balthazar" pitchFamily="2" charset="0"/>
              </a:rPr>
              <a:t>speciallity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craft</a:t>
            </a:r>
            <a:r>
              <a:rPr lang="fr-FR" dirty="0" smtClean="0">
                <a:latin typeface="Balthazar" pitchFamily="2" charset="0"/>
              </a:rPr>
              <a:t> in « Le mans », </a:t>
            </a:r>
            <a:r>
              <a:rPr lang="fr-FR" dirty="0" err="1" smtClean="0">
                <a:latin typeface="Balthazar" pitchFamily="2" charset="0"/>
              </a:rPr>
              <a:t>you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eat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it</a:t>
            </a:r>
            <a:r>
              <a:rPr lang="fr-FR" dirty="0" smtClean="0">
                <a:latin typeface="Balthazar" pitchFamily="2" charset="0"/>
              </a:rPr>
              <a:t> on </a:t>
            </a:r>
            <a:r>
              <a:rPr lang="fr-FR" dirty="0" err="1" smtClean="0">
                <a:latin typeface="Balthazar" pitchFamily="2" charset="0"/>
              </a:rPr>
              <a:t>bread</a:t>
            </a:r>
            <a:r>
              <a:rPr lang="fr-FR" dirty="0" smtClean="0">
                <a:latin typeface="Balthazar" pitchFamily="2" charset="0"/>
              </a:rPr>
              <a:t> at the starter.</a:t>
            </a:r>
            <a:endParaRPr lang="fr-FR" dirty="0">
              <a:latin typeface="Balthaz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313355"/>
          </a:xfrm>
          <a:prstGeom prst="rect">
            <a:avLst/>
          </a:prstGeom>
          <a:gradFill>
            <a:gsLst>
              <a:gs pos="0">
                <a:schemeClr val="accent5"/>
              </a:gs>
              <a:gs pos="40000">
                <a:schemeClr val="accent1">
                  <a:lumMod val="40000"/>
                  <a:lumOff val="60000"/>
                </a:schemeClr>
              </a:gs>
              <a:gs pos="78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8207" y="670542"/>
            <a:ext cx="4575586" cy="2387600"/>
          </a:xfrm>
        </p:spPr>
        <p:txBody>
          <a:bodyPr>
            <a:noAutofit/>
          </a:bodyPr>
          <a:lstStyle/>
          <a:p>
            <a:r>
              <a:rPr lang="fr-FR" sz="6600" dirty="0" smtClean="0">
                <a:latin typeface="Balthazar" pitchFamily="2" charset="0"/>
              </a:rPr>
              <a:t>How </a:t>
            </a:r>
            <a:r>
              <a:rPr lang="fr-FR" sz="6600" dirty="0" err="1" smtClean="0">
                <a:latin typeface="Balthazar" pitchFamily="2" charset="0"/>
              </a:rPr>
              <a:t>technological</a:t>
            </a:r>
            <a:r>
              <a:rPr lang="fr-FR" sz="6600" dirty="0" smtClean="0">
                <a:latin typeface="Balthazar" pitchFamily="2" charset="0"/>
              </a:rPr>
              <a:t>  </a:t>
            </a:r>
            <a:r>
              <a:rPr lang="fr-FR" sz="6600" dirty="0" err="1" smtClean="0">
                <a:latin typeface="Balthazar" pitchFamily="2" charset="0"/>
              </a:rPr>
              <a:t>is</a:t>
            </a:r>
            <a:r>
              <a:rPr lang="fr-FR" sz="6600" dirty="0" smtClean="0">
                <a:latin typeface="Balthazar" pitchFamily="2" charset="0"/>
              </a:rPr>
              <a:t> </a:t>
            </a:r>
            <a:r>
              <a:rPr lang="fr-FR" sz="6600" dirty="0" err="1" smtClean="0">
                <a:latin typeface="Balthazar" pitchFamily="2" charset="0"/>
              </a:rPr>
              <a:t>our</a:t>
            </a:r>
            <a:r>
              <a:rPr lang="fr-FR" sz="6600" dirty="0">
                <a:latin typeface="Balthazar" pitchFamily="2" charset="0"/>
              </a:rPr>
              <a:t> </a:t>
            </a:r>
            <a:r>
              <a:rPr lang="fr-FR" sz="6600" dirty="0" smtClean="0">
                <a:latin typeface="Balthazar" pitchFamily="2" charset="0"/>
              </a:rPr>
              <a:t>area ?</a:t>
            </a:r>
            <a:endParaRPr lang="fr-FR" sz="6600" dirty="0">
              <a:latin typeface="Balthazar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39032" y="5002152"/>
            <a:ext cx="2076226" cy="165576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Balthazar" pitchFamily="2" charset="0"/>
              </a:rPr>
              <a:t>There </a:t>
            </a:r>
            <a:r>
              <a:rPr lang="fr-FR" dirty="0" err="1" smtClean="0">
                <a:latin typeface="Balthazar" pitchFamily="2" charset="0"/>
              </a:rPr>
              <a:t>is</a:t>
            </a:r>
            <a:r>
              <a:rPr lang="fr-FR" dirty="0" smtClean="0">
                <a:latin typeface="Balthazar" pitchFamily="2" charset="0"/>
              </a:rPr>
              <a:t> 471 start-up in </a:t>
            </a:r>
            <a:r>
              <a:rPr lang="fr-FR" dirty="0" err="1" smtClean="0">
                <a:latin typeface="Balthazar" pitchFamily="2" charset="0"/>
              </a:rPr>
              <a:t>our</a:t>
            </a:r>
            <a:r>
              <a:rPr lang="fr-FR" dirty="0" smtClean="0">
                <a:latin typeface="Balthazar" pitchFamily="2" charset="0"/>
              </a:rPr>
              <a:t> area : For the </a:t>
            </a:r>
            <a:r>
              <a:rPr lang="fr-FR" dirty="0" err="1" smtClean="0">
                <a:latin typeface="Balthazar" pitchFamily="2" charset="0"/>
              </a:rPr>
              <a:t>environment</a:t>
            </a:r>
            <a:r>
              <a:rPr lang="fr-FR" dirty="0" smtClean="0">
                <a:latin typeface="Balthazar" pitchFamily="2" charset="0"/>
              </a:rPr>
              <a:t>, for social interactions… </a:t>
            </a:r>
            <a:endParaRPr lang="fr-FR" dirty="0">
              <a:latin typeface="Balthazar" pitchFamily="2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485466" y="3528013"/>
            <a:ext cx="20762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Balthazar" pitchFamily="2" charset="0"/>
              </a:rPr>
              <a:t>The machines (</a:t>
            </a:r>
            <a:r>
              <a:rPr lang="fr-FR" dirty="0" err="1" smtClean="0">
                <a:latin typeface="Balthazar" pitchFamily="2" charset="0"/>
              </a:rPr>
              <a:t>carousel</a:t>
            </a:r>
            <a:r>
              <a:rPr lang="fr-FR" dirty="0" smtClean="0">
                <a:latin typeface="Balthazar" pitchFamily="2" charset="0"/>
              </a:rPr>
              <a:t>) of Nantes are </a:t>
            </a:r>
            <a:r>
              <a:rPr lang="fr-FR" dirty="0" err="1" smtClean="0">
                <a:latin typeface="Balthazar" pitchFamily="2" charset="0"/>
              </a:rPr>
              <a:t>very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famous</a:t>
            </a:r>
            <a:r>
              <a:rPr lang="fr-FR" dirty="0" smtClean="0">
                <a:latin typeface="Balthazar" pitchFamily="2" charset="0"/>
              </a:rPr>
              <a:t>, </a:t>
            </a:r>
            <a:r>
              <a:rPr lang="fr-FR" dirty="0" err="1" smtClean="0">
                <a:latin typeface="Balthazar" pitchFamily="2" charset="0"/>
              </a:rPr>
              <a:t>this</a:t>
            </a:r>
            <a:r>
              <a:rPr lang="fr-FR" dirty="0" smtClean="0">
                <a:latin typeface="Balthazar" pitchFamily="2" charset="0"/>
              </a:rPr>
              <a:t> are sculptures of </a:t>
            </a:r>
            <a:r>
              <a:rPr lang="fr-FR" dirty="0" err="1" smtClean="0">
                <a:latin typeface="Balthazar" pitchFamily="2" charset="0"/>
              </a:rPr>
              <a:t>animals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which</a:t>
            </a:r>
            <a:r>
              <a:rPr lang="fr-FR" dirty="0" smtClean="0">
                <a:latin typeface="Balthazar" pitchFamily="2" charset="0"/>
              </a:rPr>
              <a:t> are </a:t>
            </a:r>
            <a:r>
              <a:rPr lang="fr-FR" dirty="0" err="1" smtClean="0">
                <a:latin typeface="Balthazar" pitchFamily="2" charset="0"/>
              </a:rPr>
              <a:t>fully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automatised</a:t>
            </a:r>
            <a:r>
              <a:rPr lang="fr-FR" dirty="0" smtClean="0">
                <a:latin typeface="Balthazar" pitchFamily="2" charset="0"/>
              </a:rPr>
              <a:t> to move </a:t>
            </a:r>
            <a:r>
              <a:rPr lang="fr-FR" dirty="0" err="1" smtClean="0">
                <a:latin typeface="Balthazar" pitchFamily="2" charset="0"/>
              </a:rPr>
              <a:t>easily</a:t>
            </a:r>
            <a:r>
              <a:rPr lang="fr-FR" dirty="0" smtClean="0">
                <a:latin typeface="Balthazar" pitchFamily="2" charset="0"/>
              </a:rPr>
              <a:t>.</a:t>
            </a:r>
            <a:endParaRPr lang="fr-FR" dirty="0">
              <a:latin typeface="Balthazar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7" y="3528013"/>
            <a:ext cx="4300289" cy="311914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26" y="3742703"/>
            <a:ext cx="3820286" cy="268976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52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313355"/>
          </a:xfrm>
          <a:prstGeom prst="rect">
            <a:avLst/>
          </a:prstGeom>
          <a:gradFill>
            <a:gsLst>
              <a:gs pos="0">
                <a:schemeClr val="accent5"/>
              </a:gs>
              <a:gs pos="40000">
                <a:schemeClr val="accent1">
                  <a:lumMod val="40000"/>
                  <a:lumOff val="60000"/>
                </a:schemeClr>
              </a:gs>
              <a:gs pos="78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8207" y="670542"/>
            <a:ext cx="4575586" cy="2387600"/>
          </a:xfrm>
        </p:spPr>
        <p:txBody>
          <a:bodyPr>
            <a:noAutofit/>
          </a:bodyPr>
          <a:lstStyle/>
          <a:p>
            <a:r>
              <a:rPr lang="fr-FR" sz="6600" dirty="0" smtClean="0">
                <a:latin typeface="Balthazar" pitchFamily="2" charset="0"/>
              </a:rPr>
              <a:t>Marvel of Pays de la Loire</a:t>
            </a:r>
            <a:endParaRPr lang="fr-FR" sz="6600" dirty="0">
              <a:latin typeface="Balthazar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81602" y="5575607"/>
            <a:ext cx="2076226" cy="1655762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Balthazar" pitchFamily="2" charset="0"/>
              </a:rPr>
              <a:t>Here</a:t>
            </a:r>
            <a:r>
              <a:rPr lang="fr-FR" dirty="0" smtClean="0">
                <a:latin typeface="Balthazar" pitchFamily="2" charset="0"/>
              </a:rPr>
              <a:t> the road </a:t>
            </a:r>
            <a:r>
              <a:rPr lang="fr-FR" dirty="0" err="1" smtClean="0">
                <a:latin typeface="Balthazar" pitchFamily="2" charset="0"/>
              </a:rPr>
              <a:t>when</a:t>
            </a:r>
            <a:r>
              <a:rPr lang="fr-FR" dirty="0" smtClean="0">
                <a:latin typeface="Balthazar" pitchFamily="2" charset="0"/>
              </a:rPr>
              <a:t> the </a:t>
            </a:r>
            <a:r>
              <a:rPr lang="fr-FR" dirty="0" err="1" smtClean="0">
                <a:latin typeface="Balthazar" pitchFamily="2" charset="0"/>
              </a:rPr>
              <a:t>sea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is</a:t>
            </a:r>
            <a:r>
              <a:rPr lang="fr-FR" dirty="0" smtClean="0">
                <a:latin typeface="Balthazar" pitchFamily="2" charset="0"/>
              </a:rPr>
              <a:t> over !</a:t>
            </a:r>
            <a:endParaRPr lang="fr-FR" dirty="0">
              <a:latin typeface="Balthazar" pitchFamily="2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506981" y="3919058"/>
            <a:ext cx="20762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Balthazar" pitchFamily="2" charset="0"/>
              </a:rPr>
              <a:t>« Le </a:t>
            </a:r>
            <a:r>
              <a:rPr lang="fr-FR" dirty="0" err="1" smtClean="0">
                <a:latin typeface="Balthazar" pitchFamily="2" charset="0"/>
              </a:rPr>
              <a:t>gois</a:t>
            </a:r>
            <a:r>
              <a:rPr lang="fr-FR" dirty="0" smtClean="0">
                <a:latin typeface="Balthazar" pitchFamily="2" charset="0"/>
              </a:rPr>
              <a:t> » </a:t>
            </a:r>
            <a:r>
              <a:rPr lang="fr-FR" dirty="0" err="1" smtClean="0">
                <a:latin typeface="Balthazar" pitchFamily="2" charset="0"/>
              </a:rPr>
              <a:t>is</a:t>
            </a:r>
            <a:r>
              <a:rPr lang="fr-FR" dirty="0" smtClean="0">
                <a:latin typeface="Balthazar" pitchFamily="2" charset="0"/>
              </a:rPr>
              <a:t> the </a:t>
            </a:r>
            <a:r>
              <a:rPr lang="fr-FR" dirty="0" err="1" smtClean="0">
                <a:latin typeface="Balthazar" pitchFamily="2" charset="0"/>
              </a:rPr>
              <a:t>only</a:t>
            </a:r>
            <a:r>
              <a:rPr lang="fr-FR" dirty="0" smtClean="0">
                <a:latin typeface="Balthazar" pitchFamily="2" charset="0"/>
              </a:rPr>
              <a:t> road in Europe </a:t>
            </a:r>
            <a:r>
              <a:rPr lang="fr-FR" dirty="0" err="1" smtClean="0">
                <a:latin typeface="Balthazar" pitchFamily="2" charset="0"/>
              </a:rPr>
              <a:t>that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can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be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recovered</a:t>
            </a:r>
            <a:r>
              <a:rPr lang="fr-FR" dirty="0" smtClean="0">
                <a:latin typeface="Balthazar" pitchFamily="2" charset="0"/>
              </a:rPr>
              <a:t> by the </a:t>
            </a:r>
            <a:r>
              <a:rPr lang="fr-FR" dirty="0" err="1" smtClean="0">
                <a:latin typeface="Balthazar" pitchFamily="2" charset="0"/>
              </a:rPr>
              <a:t>sea</a:t>
            </a:r>
            <a:r>
              <a:rPr lang="fr-FR" dirty="0" smtClean="0">
                <a:latin typeface="Balthazar" pitchFamily="2" charset="0"/>
              </a:rPr>
              <a:t>. The </a:t>
            </a:r>
            <a:r>
              <a:rPr lang="fr-FR" dirty="0" err="1" smtClean="0">
                <a:latin typeface="Balthazar" pitchFamily="2" charset="0"/>
              </a:rPr>
              <a:t>sea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comes</a:t>
            </a:r>
            <a:r>
              <a:rPr lang="fr-FR" dirty="0" smtClean="0">
                <a:latin typeface="Balthazar" pitchFamily="2" charset="0"/>
              </a:rPr>
              <a:t> by </a:t>
            </a:r>
            <a:r>
              <a:rPr lang="fr-FR" dirty="0" err="1" smtClean="0">
                <a:latin typeface="Balthazar" pitchFamily="2" charset="0"/>
              </a:rPr>
              <a:t>each</a:t>
            </a:r>
            <a:r>
              <a:rPr lang="fr-FR" dirty="0" smtClean="0">
                <a:latin typeface="Balthazar" pitchFamily="2" charset="0"/>
              </a:rPr>
              <a:t> </a:t>
            </a:r>
            <a:r>
              <a:rPr lang="fr-FR" dirty="0" err="1" smtClean="0">
                <a:latin typeface="Balthazar" pitchFamily="2" charset="0"/>
              </a:rPr>
              <a:t>side</a:t>
            </a:r>
            <a:r>
              <a:rPr lang="fr-FR" dirty="0">
                <a:latin typeface="Balthazar" pitchFamily="2" charset="0"/>
              </a:rPr>
              <a:t>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" y="4027632"/>
            <a:ext cx="4116828" cy="231228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28" y="4377695"/>
            <a:ext cx="4256443" cy="239424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59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200</Words>
  <Application>Microsoft Office PowerPoint</Application>
  <PresentationFormat>Grand écran</PresentationFormat>
  <Paragraphs>20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Amethyst</vt:lpstr>
      <vt:lpstr>Arial</vt:lpstr>
      <vt:lpstr>Balthazar</vt:lpstr>
      <vt:lpstr>Calibri</vt:lpstr>
      <vt:lpstr>Calibri Light</vt:lpstr>
      <vt:lpstr>Thème Office</vt:lpstr>
      <vt:lpstr>Main features of Pays de la Loire</vt:lpstr>
      <vt:lpstr>What is the type of tourism in our area ?</vt:lpstr>
      <vt:lpstr>What do we eat ?</vt:lpstr>
      <vt:lpstr>What do we eat II ?</vt:lpstr>
      <vt:lpstr>How technological  is our area ?</vt:lpstr>
      <vt:lpstr>Marvel of Pays de la Loire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features of Pays de la Loire</dc:title>
  <dc:creator>CHAIGNEAU Léo</dc:creator>
  <cp:lastModifiedBy>PONTHIEUX Laurence</cp:lastModifiedBy>
  <cp:revision>18</cp:revision>
  <cp:lastPrinted>2018-12-04T13:02:32Z</cp:lastPrinted>
  <dcterms:created xsi:type="dcterms:W3CDTF">2018-11-14T07:59:40Z</dcterms:created>
  <dcterms:modified xsi:type="dcterms:W3CDTF">2018-12-04T13:03:04Z</dcterms:modified>
</cp:coreProperties>
</file>