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59" r:id="rId4"/>
    <p:sldId id="257" r:id="rId5"/>
    <p:sldId id="260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C7C65-4798-4E9D-8EDC-B90ED23CE633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1D6B8-F522-48EF-A981-0879517CBB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64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   6</a:t>
            </a:r>
          </a:p>
          <a:p>
            <a:r>
              <a:rPr lang="tr-TR" dirty="0" smtClean="0"/>
              <a:t>-+3</a:t>
            </a:r>
          </a:p>
          <a:p>
            <a:endParaRPr lang="tr-TR" smtClean="0"/>
          </a:p>
          <a:p>
            <a:endParaRPr lang="tr-TR" dirty="0" smtClean="0"/>
          </a:p>
          <a:p>
            <a:r>
              <a:rPr lang="tr-TR" dirty="0" smtClean="0"/>
              <a:t>201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D6B8-F522-48EF-A981-0879517CBBE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1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53B3-7825-4430-BDA5-63A05E3DF0C4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4578-8BB1-459A-86D9-8E51152C7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10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53B3-7825-4430-BDA5-63A05E3DF0C4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4578-8BB1-459A-86D9-8E51152C7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4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53B3-7825-4430-BDA5-63A05E3DF0C4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4578-8BB1-459A-86D9-8E51152C7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99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53B3-7825-4430-BDA5-63A05E3DF0C4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4578-8BB1-459A-86D9-8E51152C7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49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53B3-7825-4430-BDA5-63A05E3DF0C4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4578-8BB1-459A-86D9-8E51152C7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09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53B3-7825-4430-BDA5-63A05E3DF0C4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4578-8BB1-459A-86D9-8E51152C7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24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53B3-7825-4430-BDA5-63A05E3DF0C4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4578-8BB1-459A-86D9-8E51152C7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28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53B3-7825-4430-BDA5-63A05E3DF0C4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4578-8BB1-459A-86D9-8E51152C7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97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53B3-7825-4430-BDA5-63A05E3DF0C4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4578-8BB1-459A-86D9-8E51152C7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84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53B3-7825-4430-BDA5-63A05E3DF0C4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4578-8BB1-459A-86D9-8E51152C7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4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53B3-7825-4430-BDA5-63A05E3DF0C4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4578-8BB1-459A-86D9-8E51152C7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88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2000">
              <a:schemeClr val="accent1">
                <a:tint val="44500"/>
                <a:satMod val="160000"/>
              </a:schemeClr>
            </a:gs>
            <a:gs pos="8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53B3-7825-4430-BDA5-63A05E3DF0C4}" type="datetimeFigureOut">
              <a:rPr lang="tr-TR" smtClean="0"/>
              <a:t>10.02.2017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14578-8BB1-459A-86D9-8E51152C7F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47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8" y="-11022"/>
            <a:ext cx="4551304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025"/>
            <a:ext cx="53340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07504" y="31322"/>
            <a:ext cx="46440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SABİHA </a:t>
            </a:r>
          </a:p>
          <a:p>
            <a:pPr algn="ctr"/>
            <a:r>
              <a:rPr lang="tr-TR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</a:t>
            </a:r>
            <a:r>
              <a:rPr lang="tr-TR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GÖKÇEN</a:t>
            </a:r>
            <a:endParaRPr lang="tr-TR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4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Sabiha</a:t>
            </a:r>
            <a:r>
              <a:rPr lang="en-US" dirty="0" smtClean="0"/>
              <a:t> GÖKÇEN was born in 1913 in the city of </a:t>
            </a:r>
            <a:r>
              <a:rPr lang="en-US" dirty="0" smtClean="0"/>
              <a:t>Burs</a:t>
            </a:r>
            <a:r>
              <a:rPr lang="tr-TR" smtClean="0"/>
              <a:t>a</a:t>
            </a:r>
            <a:r>
              <a:rPr lang="en-US" smtClean="0"/>
              <a:t>.  </a:t>
            </a:r>
            <a:r>
              <a:rPr lang="en-US" dirty="0" smtClean="0"/>
              <a:t>It is are of Turkeys first </a:t>
            </a:r>
            <a:r>
              <a:rPr lang="en-US" dirty="0" err="1" smtClean="0"/>
              <a:t>femala</a:t>
            </a:r>
            <a:r>
              <a:rPr lang="en-US" dirty="0" smtClean="0"/>
              <a:t> pilots and the world’s first </a:t>
            </a:r>
            <a:r>
              <a:rPr lang="en-US" dirty="0" err="1" smtClean="0"/>
              <a:t>femala</a:t>
            </a:r>
            <a:r>
              <a:rPr lang="en-US" dirty="0" smtClean="0"/>
              <a:t> fighter pilot. Mustafa KEMAL ATATÜRK was one of the eight spiritual sons. Over 8.00 hours during is flying </a:t>
            </a:r>
            <a:r>
              <a:rPr lang="en-US" dirty="0" err="1" smtClean="0"/>
              <a:t>coreer</a:t>
            </a:r>
            <a:r>
              <a:rPr lang="en-US" dirty="0" smtClean="0"/>
              <a:t> he flow </a:t>
            </a:r>
            <a:r>
              <a:rPr lang="en-US" dirty="0" err="1" smtClean="0"/>
              <a:t>araurd</a:t>
            </a:r>
            <a:r>
              <a:rPr lang="en-US" dirty="0" smtClean="0"/>
              <a:t> them. Thirty-two of the combat mission. The name </a:t>
            </a:r>
            <a:r>
              <a:rPr lang="en-US" dirty="0" err="1" smtClean="0"/>
              <a:t>Sabiha</a:t>
            </a:r>
            <a:r>
              <a:rPr lang="en-US" dirty="0" smtClean="0"/>
              <a:t> GÖKÇEN international </a:t>
            </a:r>
            <a:r>
              <a:rPr lang="en-US" dirty="0" err="1" smtClean="0"/>
              <a:t>airpoart</a:t>
            </a:r>
            <a:r>
              <a:rPr lang="en-US" dirty="0" smtClean="0"/>
              <a:t> is provided.</a:t>
            </a:r>
            <a:endParaRPr lang="tr-TR" dirty="0"/>
          </a:p>
        </p:txBody>
      </p:sp>
      <p:pic>
        <p:nvPicPr>
          <p:cNvPr id="4" name="sabihagokce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0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5" y="0"/>
            <a:ext cx="9149875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4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1109" y="188640"/>
            <a:ext cx="90476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AZİZ SANCAR KİMDİR</a:t>
            </a:r>
            <a:endParaRPr lang="tr-TR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904551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3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Aziz SANCAR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born</a:t>
            </a:r>
            <a:r>
              <a:rPr lang="tr-TR" dirty="0"/>
              <a:t> in 1946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city</a:t>
            </a:r>
            <a:r>
              <a:rPr lang="tr-TR" dirty="0"/>
              <a:t> of Savur. Aziz SANCAR is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 smtClean="0"/>
              <a:t>Academician</a:t>
            </a:r>
            <a:r>
              <a:rPr lang="tr-TR" dirty="0" smtClean="0"/>
              <a:t>, </a:t>
            </a:r>
            <a:r>
              <a:rPr lang="tr-TR" dirty="0" err="1" smtClean="0"/>
              <a:t>molecular</a:t>
            </a:r>
            <a:r>
              <a:rPr lang="tr-TR" dirty="0" smtClean="0"/>
              <a:t> </a:t>
            </a:r>
            <a:r>
              <a:rPr lang="tr-TR" dirty="0" err="1"/>
              <a:t>biologist,biochemist,scientist</a:t>
            </a:r>
            <a:r>
              <a:rPr lang="tr-TR" dirty="0"/>
              <a:t> </a:t>
            </a:r>
            <a:r>
              <a:rPr lang="tr-TR" dirty="0" err="1"/>
              <a:t>specializing</a:t>
            </a:r>
            <a:r>
              <a:rPr lang="tr-TR" dirty="0"/>
              <a:t> in DNA </a:t>
            </a:r>
            <a:r>
              <a:rPr lang="tr-TR" dirty="0" err="1"/>
              <a:t>repair</a:t>
            </a:r>
            <a:r>
              <a:rPr lang="tr-TR" dirty="0"/>
              <a:t> ,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 smtClean="0"/>
              <a:t>eycle</a:t>
            </a:r>
            <a:r>
              <a:rPr lang="tr-TR" dirty="0" smtClean="0"/>
              <a:t>  </a:t>
            </a:r>
            <a:r>
              <a:rPr lang="tr-TR" dirty="0" err="1"/>
              <a:t>checkpants,and</a:t>
            </a:r>
            <a:r>
              <a:rPr lang="tr-TR" dirty="0"/>
              <a:t> </a:t>
            </a:r>
            <a:r>
              <a:rPr lang="tr-TR" dirty="0" err="1"/>
              <a:t>arcadion</a:t>
            </a:r>
            <a:r>
              <a:rPr lang="tr-TR" dirty="0"/>
              <a:t> </a:t>
            </a:r>
            <a:r>
              <a:rPr lang="tr-TR" dirty="0" err="1"/>
              <a:t>clock</a:t>
            </a:r>
            <a:r>
              <a:rPr lang="tr-TR" dirty="0"/>
              <a:t> .</a:t>
            </a:r>
            <a:r>
              <a:rPr lang="tr-TR" dirty="0" err="1"/>
              <a:t>In</a:t>
            </a:r>
            <a:r>
              <a:rPr lang="tr-TR" dirty="0"/>
              <a:t> 2015,he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aewarded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Nobel </a:t>
            </a:r>
            <a:r>
              <a:rPr lang="tr-TR" dirty="0" err="1"/>
              <a:t>Parize</a:t>
            </a:r>
            <a:r>
              <a:rPr lang="tr-TR" dirty="0"/>
              <a:t> in </a:t>
            </a:r>
            <a:r>
              <a:rPr lang="tr-TR" dirty="0" err="1"/>
              <a:t>chemistry</a:t>
            </a:r>
            <a:r>
              <a:rPr lang="tr-TR" dirty="0"/>
              <a:t> </a:t>
            </a:r>
            <a:r>
              <a:rPr lang="tr-TR" dirty="0" err="1"/>
              <a:t>along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Tamas</a:t>
            </a:r>
            <a:r>
              <a:rPr lang="tr-TR" dirty="0"/>
              <a:t> </a:t>
            </a:r>
            <a:r>
              <a:rPr lang="tr-TR" dirty="0" err="1"/>
              <a:t>Lindahland</a:t>
            </a:r>
            <a:r>
              <a:rPr lang="tr-TR" dirty="0"/>
              <a:t> Paul L. </a:t>
            </a:r>
            <a:r>
              <a:rPr lang="tr-TR" dirty="0" err="1"/>
              <a:t>Madrich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mechanistic</a:t>
            </a:r>
            <a:r>
              <a:rPr lang="tr-TR" dirty="0"/>
              <a:t> </a:t>
            </a:r>
            <a:r>
              <a:rPr lang="tr-TR" dirty="0" err="1"/>
              <a:t>studies</a:t>
            </a:r>
            <a:r>
              <a:rPr lang="tr-TR" dirty="0"/>
              <a:t> of DNA </a:t>
            </a:r>
            <a:r>
              <a:rPr lang="tr-TR" dirty="0" err="1"/>
              <a:t>repair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Sancar is </a:t>
            </a:r>
            <a:r>
              <a:rPr lang="tr-TR" dirty="0" err="1" smtClean="0"/>
              <a:t>currently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Sarah Kenan </a:t>
            </a:r>
            <a:r>
              <a:rPr lang="tr-TR" dirty="0" err="1" smtClean="0"/>
              <a:t>Prfessor</a:t>
            </a:r>
            <a:r>
              <a:rPr lang="tr-TR" dirty="0" smtClean="0"/>
              <a:t> of </a:t>
            </a:r>
            <a:r>
              <a:rPr lang="tr-TR" dirty="0" err="1" smtClean="0"/>
              <a:t>Biachemistry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Biophysics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of North </a:t>
            </a:r>
            <a:r>
              <a:rPr lang="tr-TR" dirty="0" err="1" smtClean="0"/>
              <a:t>Carolna</a:t>
            </a:r>
            <a:r>
              <a:rPr lang="tr-TR" dirty="0" smtClean="0"/>
              <a:t> </a:t>
            </a:r>
            <a:r>
              <a:rPr lang="tr-TR" dirty="0" err="1" smtClean="0"/>
              <a:t>Scool</a:t>
            </a:r>
            <a:r>
              <a:rPr lang="tr-TR" dirty="0" smtClean="0"/>
              <a:t> of </a:t>
            </a:r>
            <a:r>
              <a:rPr lang="tr-TR" dirty="0" err="1" smtClean="0"/>
              <a:t>Medicine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a </a:t>
            </a:r>
            <a:r>
              <a:rPr lang="tr-TR" dirty="0" err="1" smtClean="0"/>
              <a:t>nember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UNC </a:t>
            </a:r>
            <a:r>
              <a:rPr lang="tr-TR" dirty="0" err="1" smtClean="0"/>
              <a:t>Lineberger</a:t>
            </a:r>
            <a:r>
              <a:rPr lang="tr-TR" dirty="0" smtClean="0"/>
              <a:t> </a:t>
            </a:r>
            <a:r>
              <a:rPr lang="tr-TR" dirty="0" err="1" smtClean="0"/>
              <a:t>Comprehnsive</a:t>
            </a:r>
            <a:r>
              <a:rPr lang="tr-TR" dirty="0" smtClean="0"/>
              <a:t> </a:t>
            </a:r>
            <a:r>
              <a:rPr lang="tr-TR" dirty="0" err="1" smtClean="0"/>
              <a:t>Cancer</a:t>
            </a:r>
            <a:r>
              <a:rPr lang="tr-TR" dirty="0" smtClean="0"/>
              <a:t> </a:t>
            </a:r>
            <a:r>
              <a:rPr lang="tr-TR" dirty="0" err="1" smtClean="0"/>
              <a:t>Center.He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corfounder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Aziz &amp; </a:t>
            </a:r>
            <a:r>
              <a:rPr lang="tr-TR" dirty="0" err="1" smtClean="0"/>
              <a:t>Gwen</a:t>
            </a:r>
            <a:r>
              <a:rPr lang="tr-TR" dirty="0" smtClean="0"/>
              <a:t> Sancar Foundation ,</a:t>
            </a:r>
            <a:r>
              <a:rPr lang="tr-TR" dirty="0" err="1" smtClean="0"/>
              <a:t>which</a:t>
            </a:r>
            <a:r>
              <a:rPr lang="tr-TR" dirty="0" smtClean="0"/>
              <a:t> is a </a:t>
            </a:r>
            <a:r>
              <a:rPr lang="tr-TR" dirty="0" err="1" smtClean="0"/>
              <a:t>nan-profit</a:t>
            </a:r>
            <a:r>
              <a:rPr lang="tr-TR" dirty="0" smtClean="0"/>
              <a:t> </a:t>
            </a:r>
            <a:r>
              <a:rPr lang="tr-TR" dirty="0" err="1" smtClean="0"/>
              <a:t>organization</a:t>
            </a:r>
            <a:r>
              <a:rPr lang="tr-TR" dirty="0" smtClean="0"/>
              <a:t> </a:t>
            </a:r>
            <a:r>
              <a:rPr lang="tr-TR" dirty="0" err="1" smtClean="0"/>
              <a:t>topromote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culture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support.Turkhish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Uite</a:t>
            </a:r>
            <a:r>
              <a:rPr lang="tr-TR" dirty="0" smtClean="0"/>
              <a:t> </a:t>
            </a:r>
            <a:r>
              <a:rPr lang="tr-TR" dirty="0" err="1" smtClean="0"/>
              <a:t>States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azizsanca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188640"/>
            <a:ext cx="609600" cy="6096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0187" cy="20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000"/>
    </mc:Choice>
    <mc:Fallback xmlns="">
      <p:transition spd="slow" advClick="0" advTm="5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8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6200"/>
            <a:ext cx="9173483" cy="59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HEZARFEN AHMET ÇELEBİ 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en-US" dirty="0" err="1" smtClean="0"/>
              <a:t>Hazerfan</a:t>
            </a:r>
            <a:r>
              <a:rPr lang="en-US" dirty="0" smtClean="0"/>
              <a:t> </a:t>
            </a:r>
            <a:r>
              <a:rPr lang="en-US" dirty="0" err="1" smtClean="0"/>
              <a:t>Ahmet</a:t>
            </a:r>
            <a:r>
              <a:rPr lang="en-US" dirty="0" smtClean="0"/>
              <a:t> ÇELEBİ was </a:t>
            </a:r>
            <a:r>
              <a:rPr lang="en-US" dirty="0" err="1" smtClean="0"/>
              <a:t>bom</a:t>
            </a:r>
            <a:r>
              <a:rPr lang="en-US" dirty="0" smtClean="0"/>
              <a:t> in 1609 in the city of İstanbul.  İn the 17 . </a:t>
            </a:r>
            <a:r>
              <a:rPr lang="en-US" dirty="0" err="1" smtClean="0"/>
              <a:t>Centruy</a:t>
            </a:r>
            <a:r>
              <a:rPr lang="en-US" dirty="0" smtClean="0"/>
              <a:t> the lived in the Ottoman Empire.</a:t>
            </a:r>
          </a:p>
          <a:p>
            <a:r>
              <a:rPr lang="en-US" dirty="0" err="1" smtClean="0"/>
              <a:t>Hazerfan</a:t>
            </a:r>
            <a:r>
              <a:rPr lang="en-US" dirty="0" smtClean="0"/>
              <a:t> was the first person to fly  over </a:t>
            </a:r>
            <a:r>
              <a:rPr lang="en-US" dirty="0" err="1" smtClean="0"/>
              <a:t>Bosphorus</a:t>
            </a:r>
            <a:r>
              <a:rPr lang="en-US" dirty="0" smtClean="0"/>
              <a:t> . He </a:t>
            </a:r>
            <a:r>
              <a:rPr lang="en-US" dirty="0" err="1" smtClean="0"/>
              <a:t>innented</a:t>
            </a:r>
            <a:r>
              <a:rPr lang="en-US" dirty="0" smtClean="0"/>
              <a:t> wings to fly.</a:t>
            </a:r>
          </a:p>
          <a:p>
            <a:endParaRPr lang="tr-TR" dirty="0"/>
          </a:p>
        </p:txBody>
      </p:sp>
      <p:pic>
        <p:nvPicPr>
          <p:cNvPr id="4" name="ahmetceleb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116632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23528" y="74890"/>
            <a:ext cx="81916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ÖMER HALİSDEMİR</a:t>
            </a:r>
            <a:endParaRPr lang="tr-TR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55986"/>
            <a:ext cx="4187401" cy="318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59147"/>
            <a:ext cx="4834167" cy="569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5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night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coup</a:t>
            </a:r>
            <a:r>
              <a:rPr lang="tr-TR" dirty="0"/>
              <a:t> </a:t>
            </a:r>
            <a:r>
              <a:rPr lang="tr-TR" dirty="0" err="1"/>
              <a:t>attempt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traitor</a:t>
            </a:r>
            <a:r>
              <a:rPr lang="tr-TR" dirty="0"/>
              <a:t> </a:t>
            </a:r>
            <a:r>
              <a:rPr lang="tr-TR" dirty="0" err="1"/>
              <a:t>Brigadier</a:t>
            </a:r>
            <a:r>
              <a:rPr lang="tr-TR" dirty="0"/>
              <a:t> Semih Terzi </a:t>
            </a:r>
            <a:r>
              <a:rPr lang="tr-TR" dirty="0" err="1"/>
              <a:t>raided</a:t>
            </a:r>
            <a:r>
              <a:rPr lang="tr-TR" dirty="0"/>
              <a:t> 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	Akıncı Station </a:t>
            </a:r>
            <a:r>
              <a:rPr lang="tr-TR" dirty="0" err="1"/>
              <a:t>with</a:t>
            </a:r>
            <a:r>
              <a:rPr lang="tr-TR" dirty="0"/>
              <a:t> his 20 </a:t>
            </a:r>
            <a:r>
              <a:rPr lang="tr-TR" dirty="0" err="1"/>
              <a:t>soldiers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wanted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capture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strategic</a:t>
            </a:r>
            <a:r>
              <a:rPr lang="tr-TR" dirty="0"/>
              <a:t> </a:t>
            </a:r>
            <a:r>
              <a:rPr lang="tr-TR" dirty="0" err="1"/>
              <a:t>place</a:t>
            </a:r>
            <a:r>
              <a:rPr lang="tr-TR" dirty="0"/>
              <a:t>. At </a:t>
            </a:r>
            <a:r>
              <a:rPr lang="tr-TR" dirty="0" err="1"/>
              <a:t>thah</a:t>
            </a:r>
            <a:r>
              <a:rPr lang="tr-TR" dirty="0"/>
              <a:t> moment 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Major</a:t>
            </a:r>
            <a:r>
              <a:rPr lang="tr-TR" dirty="0"/>
              <a:t> General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special</a:t>
            </a:r>
            <a:r>
              <a:rPr lang="tr-TR" dirty="0"/>
              <a:t> </a:t>
            </a:r>
            <a:r>
              <a:rPr lang="tr-TR" dirty="0" err="1"/>
              <a:t>Forces</a:t>
            </a:r>
            <a:r>
              <a:rPr lang="tr-TR" dirty="0"/>
              <a:t> ,Zekai Aksakallı , </a:t>
            </a:r>
            <a:r>
              <a:rPr lang="tr-TR" dirty="0" err="1"/>
              <a:t>called</a:t>
            </a:r>
            <a:r>
              <a:rPr lang="tr-TR" dirty="0"/>
              <a:t> his </a:t>
            </a:r>
            <a:r>
              <a:rPr lang="tr-TR" dirty="0" err="1"/>
              <a:t>most-trusted</a:t>
            </a:r>
            <a:r>
              <a:rPr lang="tr-TR" dirty="0"/>
              <a:t> </a:t>
            </a:r>
            <a:r>
              <a:rPr lang="tr-TR" dirty="0" err="1"/>
              <a:t>soldier</a:t>
            </a:r>
            <a:r>
              <a:rPr lang="tr-TR" dirty="0"/>
              <a:t> Ömer </a:t>
            </a:r>
            <a:r>
              <a:rPr lang="tr-TR" dirty="0" err="1"/>
              <a:t>Halisdemir</a:t>
            </a:r>
            <a:r>
              <a:rPr lang="tr-TR" dirty="0"/>
              <a:t> 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gave</a:t>
            </a:r>
            <a:r>
              <a:rPr lang="tr-TR" dirty="0"/>
              <a:t> </a:t>
            </a:r>
            <a:r>
              <a:rPr lang="tr-TR" dirty="0" err="1"/>
              <a:t>him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command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kill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coup</a:t>
            </a:r>
            <a:r>
              <a:rPr lang="tr-TR" dirty="0"/>
              <a:t> </a:t>
            </a:r>
            <a:r>
              <a:rPr lang="tr-TR" dirty="0" err="1"/>
              <a:t>plotter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betrayer</a:t>
            </a:r>
            <a:r>
              <a:rPr lang="tr-TR" dirty="0"/>
              <a:t> Semih terzi 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Turkis</a:t>
            </a:r>
            <a:r>
              <a:rPr lang="tr-TR" dirty="0"/>
              <a:t> </a:t>
            </a:r>
            <a:r>
              <a:rPr lang="tr-TR" dirty="0" err="1"/>
              <a:t>hero</a:t>
            </a:r>
            <a:r>
              <a:rPr lang="tr-TR" dirty="0"/>
              <a:t>  </a:t>
            </a:r>
            <a:r>
              <a:rPr lang="tr-TR" dirty="0" err="1"/>
              <a:t>ömer</a:t>
            </a:r>
            <a:r>
              <a:rPr lang="tr-TR" dirty="0"/>
              <a:t> </a:t>
            </a:r>
            <a:r>
              <a:rPr lang="tr-TR" dirty="0" err="1"/>
              <a:t>did</a:t>
            </a:r>
            <a:r>
              <a:rPr lang="tr-TR" dirty="0"/>
              <a:t> not  </a:t>
            </a:r>
            <a:r>
              <a:rPr lang="tr-TR" dirty="0" err="1"/>
              <a:t>hesitate</a:t>
            </a:r>
            <a:r>
              <a:rPr lang="tr-TR" dirty="0"/>
              <a:t>, he  </a:t>
            </a:r>
            <a:r>
              <a:rPr lang="tr-TR" dirty="0" err="1"/>
              <a:t>found</a:t>
            </a:r>
            <a:r>
              <a:rPr lang="tr-TR" dirty="0"/>
              <a:t>  </a:t>
            </a:r>
            <a:r>
              <a:rPr lang="tr-TR" dirty="0" err="1"/>
              <a:t>the</a:t>
            </a:r>
            <a:r>
              <a:rPr lang="tr-TR" dirty="0"/>
              <a:t>   moment  </a:t>
            </a:r>
            <a:r>
              <a:rPr lang="tr-TR" dirty="0" err="1"/>
              <a:t>andamong</a:t>
            </a:r>
            <a:r>
              <a:rPr lang="tr-TR" dirty="0"/>
              <a:t>  20 </a:t>
            </a:r>
            <a:r>
              <a:rPr lang="tr-TR" dirty="0" err="1"/>
              <a:t>soldiers</a:t>
            </a:r>
            <a:r>
              <a:rPr lang="tr-TR" dirty="0"/>
              <a:t>  he  </a:t>
            </a:r>
            <a:r>
              <a:rPr lang="tr-TR" dirty="0" err="1"/>
              <a:t>shot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   </a:t>
            </a:r>
            <a:r>
              <a:rPr lang="tr-TR" dirty="0" err="1"/>
              <a:t>betrayer</a:t>
            </a:r>
            <a:r>
              <a:rPr lang="tr-TR" dirty="0"/>
              <a:t> semih terzi in his </a:t>
            </a:r>
            <a:r>
              <a:rPr lang="tr-TR" dirty="0" err="1"/>
              <a:t>fore</a:t>
            </a:r>
            <a:r>
              <a:rPr lang="tr-TR" dirty="0"/>
              <a:t> </a:t>
            </a:r>
            <a:r>
              <a:rPr lang="tr-TR" dirty="0" err="1"/>
              <a:t>head</a:t>
            </a:r>
            <a:r>
              <a:rPr lang="tr-TR" dirty="0"/>
              <a:t>   </a:t>
            </a:r>
            <a:r>
              <a:rPr lang="tr-TR" dirty="0" err="1"/>
              <a:t>after</a:t>
            </a:r>
            <a:r>
              <a:rPr lang="tr-TR" dirty="0"/>
              <a:t>  </a:t>
            </a:r>
            <a:r>
              <a:rPr lang="tr-TR" dirty="0" err="1"/>
              <a:t>killing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betrayer</a:t>
            </a:r>
            <a:r>
              <a:rPr lang="tr-TR" dirty="0"/>
              <a:t> </a:t>
            </a:r>
            <a:r>
              <a:rPr lang="tr-TR" dirty="0" err="1"/>
              <a:t>ömer</a:t>
            </a:r>
            <a:r>
              <a:rPr lang="tr-TR" dirty="0"/>
              <a:t>  </a:t>
            </a:r>
            <a:r>
              <a:rPr lang="tr-TR" dirty="0" err="1"/>
              <a:t>halisdemir</a:t>
            </a:r>
            <a:r>
              <a:rPr lang="tr-TR" dirty="0"/>
              <a:t>  </a:t>
            </a:r>
            <a:r>
              <a:rPr lang="tr-TR" dirty="0" err="1"/>
              <a:t>was</a:t>
            </a:r>
            <a:r>
              <a:rPr lang="tr-TR" dirty="0"/>
              <a:t>  </a:t>
            </a:r>
            <a:r>
              <a:rPr lang="tr-TR" dirty="0" err="1"/>
              <a:t>martyred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30 </a:t>
            </a:r>
            <a:r>
              <a:rPr lang="tr-TR" dirty="0" err="1"/>
              <a:t>bullets</a:t>
            </a:r>
            <a:r>
              <a:rPr lang="tr-TR" dirty="0"/>
              <a:t> of  </a:t>
            </a:r>
            <a:r>
              <a:rPr lang="tr-TR" dirty="0" err="1"/>
              <a:t>traitors</a:t>
            </a:r>
            <a:r>
              <a:rPr lang="tr-TR" dirty="0"/>
              <a:t>.  </a:t>
            </a:r>
            <a:r>
              <a:rPr lang="tr-TR" dirty="0" err="1"/>
              <a:t>Owing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heroic</a:t>
            </a:r>
            <a:r>
              <a:rPr lang="tr-TR" dirty="0"/>
              <a:t> </a:t>
            </a:r>
            <a:r>
              <a:rPr lang="tr-TR" dirty="0" err="1"/>
              <a:t>deed</a:t>
            </a:r>
            <a:r>
              <a:rPr lang="tr-TR" dirty="0"/>
              <a:t> of  </a:t>
            </a:r>
            <a:r>
              <a:rPr lang="tr-TR" dirty="0" err="1"/>
              <a:t>ömer</a:t>
            </a:r>
            <a:r>
              <a:rPr lang="tr-TR" dirty="0"/>
              <a:t> halis demir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plans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treitors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spolt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plan </a:t>
            </a:r>
            <a:r>
              <a:rPr lang="tr-TR" dirty="0" err="1"/>
              <a:t>coup</a:t>
            </a:r>
            <a:r>
              <a:rPr lang="tr-TR" dirty="0"/>
              <a:t>  </a:t>
            </a:r>
            <a:r>
              <a:rPr lang="tr-TR" dirty="0" err="1"/>
              <a:t>attempters</a:t>
            </a:r>
            <a:r>
              <a:rPr lang="tr-TR" dirty="0"/>
              <a:t>  </a:t>
            </a:r>
            <a:r>
              <a:rPr lang="tr-TR" dirty="0" err="1"/>
              <a:t>failed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255</Words>
  <Application>Microsoft Office PowerPoint</Application>
  <PresentationFormat>Ekran Gösterisi (4:3)</PresentationFormat>
  <Paragraphs>19</Paragraphs>
  <Slides>8</Slides>
  <Notes>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Acer</cp:lastModifiedBy>
  <cp:revision>2</cp:revision>
  <dcterms:created xsi:type="dcterms:W3CDTF">2017-02-08T17:27:18Z</dcterms:created>
  <dcterms:modified xsi:type="dcterms:W3CDTF">2017-02-10T12:45:52Z</dcterms:modified>
</cp:coreProperties>
</file>