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79" r:id="rId4"/>
    <p:sldId id="258" r:id="rId5"/>
    <p:sldId id="259" r:id="rId6"/>
    <p:sldId id="260" r:id="rId7"/>
    <p:sldId id="261" r:id="rId8"/>
    <p:sldId id="272" r:id="rId9"/>
    <p:sldId id="273" r:id="rId10"/>
    <p:sldId id="274" r:id="rId11"/>
    <p:sldId id="276" r:id="rId12"/>
    <p:sldId id="263" r:id="rId13"/>
    <p:sldId id="265" r:id="rId14"/>
    <p:sldId id="267" r:id="rId15"/>
    <p:sldId id="268" r:id="rId16"/>
    <p:sldId id="269" r:id="rId17"/>
    <p:sldId id="275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>
      <p:cViewPr>
        <p:scale>
          <a:sx n="75" d="100"/>
          <a:sy n="75" d="100"/>
        </p:scale>
        <p:origin x="-1236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istküli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istküli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istküli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istküli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istküli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Ümarnurkne ristküli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Ümarnurkne ristküli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istküli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istküli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istküli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istküli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ealkiri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9" name="Alapealkiri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t-EE" smtClean="0"/>
              <a:t>Klõpsake juhtslaidi alamtiitli laadi redigeerimiseks</a:t>
            </a:r>
            <a:endParaRPr kumimoji="0" lang="en-US"/>
          </a:p>
        </p:txBody>
      </p:sp>
      <p:sp>
        <p:nvSpPr>
          <p:cNvPr id="28" name="Kuupäeva kohatäide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5A349EE-4C9C-4759-AA18-4E9E3EB8C2DF}" type="datetimeFigureOut">
              <a:rPr lang="en-GB" smtClean="0"/>
              <a:pPr/>
              <a:t>27/11/2015</a:t>
            </a:fld>
            <a:endParaRPr lang="en-GB"/>
          </a:p>
        </p:txBody>
      </p:sp>
      <p:sp>
        <p:nvSpPr>
          <p:cNvPr id="17" name="Jaluse kohatäid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Slaidinumbri kohatäid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982E62F-D731-413D-A523-FB17D5C5737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9EE-4C9C-4759-AA18-4E9E3EB8C2DF}" type="datetimeFigureOut">
              <a:rPr lang="en-GB" smtClean="0"/>
              <a:pPr/>
              <a:t>27/11/2015</a:t>
            </a:fld>
            <a:endParaRPr lang="en-GB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E62F-D731-413D-A523-FB17D5C5737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9EE-4C9C-4759-AA18-4E9E3EB8C2DF}" type="datetimeFigureOut">
              <a:rPr lang="en-GB" smtClean="0"/>
              <a:pPr/>
              <a:t>27/11/2015</a:t>
            </a:fld>
            <a:endParaRPr lang="en-GB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E62F-D731-413D-A523-FB17D5C5737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9EE-4C9C-4759-AA18-4E9E3EB8C2DF}" type="datetimeFigureOut">
              <a:rPr lang="en-GB" smtClean="0"/>
              <a:pPr/>
              <a:t>27/11/2015</a:t>
            </a:fld>
            <a:endParaRPr lang="en-GB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E62F-D731-413D-A523-FB17D5C5737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t-EE" smtClean="0"/>
              <a:t>Klõpsake juhtslaidi teksti laadide redigeerimiseks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9EE-4C9C-4759-AA18-4E9E3EB8C2DF}" type="datetimeFigureOut">
              <a:rPr lang="en-GB" smtClean="0"/>
              <a:pPr/>
              <a:t>27/11/2015</a:t>
            </a:fld>
            <a:endParaRPr lang="en-GB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E62F-D731-413D-A523-FB17D5C5737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9EE-4C9C-4759-AA18-4E9E3EB8C2DF}" type="datetimeFigureOut">
              <a:rPr lang="en-GB" smtClean="0"/>
              <a:pPr/>
              <a:t>27/11/2015</a:t>
            </a:fld>
            <a:endParaRPr lang="en-GB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E62F-D731-413D-A523-FB17D5C5737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t-EE" smtClean="0"/>
              <a:t>Klõpsake juhtslaidi teksti laadide redigeerimiseks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t-EE" smtClean="0"/>
              <a:t>Klõpsake juhtslaidi teksti laadide redigeerimiseks</a:t>
            </a:r>
          </a:p>
        </p:txBody>
      </p:sp>
      <p:sp>
        <p:nvSpPr>
          <p:cNvPr id="5" name="Sisu kohatäide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26" name="Kuupäeva kohatäid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5A349EE-4C9C-4759-AA18-4E9E3EB8C2DF}" type="datetimeFigureOut">
              <a:rPr lang="en-GB" smtClean="0"/>
              <a:pPr/>
              <a:t>27/11/2015</a:t>
            </a:fld>
            <a:endParaRPr lang="en-GB"/>
          </a:p>
        </p:txBody>
      </p:sp>
      <p:sp>
        <p:nvSpPr>
          <p:cNvPr id="27" name="Slaidinumbri kohatä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982E62F-D731-413D-A523-FB17D5C573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Jaluse kohatäid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5A349EE-4C9C-4759-AA18-4E9E3EB8C2DF}" type="datetimeFigureOut">
              <a:rPr lang="en-GB" smtClean="0"/>
              <a:pPr/>
              <a:t>27/11/2015</a:t>
            </a:fld>
            <a:endParaRPr lang="en-GB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982E62F-D731-413D-A523-FB17D5C5737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9EE-4C9C-4759-AA18-4E9E3EB8C2DF}" type="datetimeFigureOut">
              <a:rPr lang="en-GB" smtClean="0"/>
              <a:pPr/>
              <a:t>27/11/2015</a:t>
            </a:fld>
            <a:endParaRPr lang="en-GB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E62F-D731-413D-A523-FB17D5C5737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t-EE" smtClean="0"/>
              <a:t>Klõpsake juhtslaidi teksti laadide redigeerimiseks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9EE-4C9C-4759-AA18-4E9E3EB8C2DF}" type="datetimeFigureOut">
              <a:rPr lang="en-GB" smtClean="0"/>
              <a:pPr/>
              <a:t>27/11/2015</a:t>
            </a:fld>
            <a:endParaRPr lang="en-GB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E62F-D731-413D-A523-FB17D5C5737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t-EE" smtClean="0"/>
              <a:t>Pildi lisamiseks klõpsake ikooni</a:t>
            </a:r>
            <a:endParaRPr kumimoji="0" lang="en-US" dirty="0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49EE-4C9C-4759-AA18-4E9E3EB8C2DF}" type="datetimeFigureOut">
              <a:rPr lang="en-GB" smtClean="0"/>
              <a:pPr/>
              <a:t>27/11/2015</a:t>
            </a:fld>
            <a:endParaRPr lang="en-GB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E62F-D731-413D-A523-FB17D5C5737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stküli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istküli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istküli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istküli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istküli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Ümarnurkne ristküli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Ümarnurkne ristküli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istküli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istküli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istküli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istküli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istküli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istküli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Pealkirja kohatäide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13" name="Teksti kohatäide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t-EE" smtClean="0"/>
              <a:t>Klõpsake juhtslaidi teksti laadide redigeerimiseks</a:t>
            </a:r>
          </a:p>
          <a:p>
            <a:pPr lvl="1" eaLnBrk="1" latinLnBrk="0" hangingPunct="1"/>
            <a:r>
              <a:rPr kumimoji="0" lang="et-EE" smtClean="0"/>
              <a:t>Teine tase</a:t>
            </a:r>
          </a:p>
          <a:p>
            <a:pPr lvl="2" eaLnBrk="1" latinLnBrk="0" hangingPunct="1"/>
            <a:r>
              <a:rPr kumimoji="0" lang="et-EE" smtClean="0"/>
              <a:t>Kolmas tase</a:t>
            </a:r>
          </a:p>
          <a:p>
            <a:pPr lvl="3" eaLnBrk="1" latinLnBrk="0" hangingPunct="1"/>
            <a:r>
              <a:rPr kumimoji="0" lang="et-EE" smtClean="0"/>
              <a:t>Neljas tase</a:t>
            </a:r>
          </a:p>
          <a:p>
            <a:pPr lvl="4" eaLnBrk="1" latinLnBrk="0" hangingPunct="1"/>
            <a:r>
              <a:rPr kumimoji="0" lang="et-EE" smtClean="0"/>
              <a:t>Viies tase</a:t>
            </a:r>
            <a:endParaRPr kumimoji="0" lang="en-US"/>
          </a:p>
        </p:txBody>
      </p:sp>
      <p:sp>
        <p:nvSpPr>
          <p:cNvPr id="14" name="Kuupäeva kohatäide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5A349EE-4C9C-4759-AA18-4E9E3EB8C2DF}" type="datetimeFigureOut">
              <a:rPr lang="en-GB" smtClean="0"/>
              <a:pPr/>
              <a:t>27/11/2015</a:t>
            </a:fld>
            <a:endParaRPr lang="en-GB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aidinumbri kohatäid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982E62F-D731-413D-A523-FB17D5C5737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InterLamponal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4" name="AutoShape 2" descr="https://mail.21k.ee/?_task=mail&amp;_framed=1&amp;_action=get&amp;_mbox=INBOX&amp;_uid=37&amp;_part=2&amp;_extwin=1&amp;_mimewarning=1&amp;_embed=1&amp;_nocheck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18436" name="AutoShape 4" descr="https://mail.21k.ee/?_task=mail&amp;_framed=1&amp;_action=get&amp;_mbox=INBOX&amp;_uid=37&amp;_part=2&amp;_extwin=1&amp;_mimewarning=1&amp;_embed=1&amp;_nocheck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pic>
        <p:nvPicPr>
          <p:cNvPr id="18437" name="Picture 5" descr="C:\Users\kadri\Downloads\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293096"/>
            <a:ext cx="2531404" cy="234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55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96210"/>
            <a:ext cx="7632848" cy="508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6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pPr algn="ctr"/>
            <a:r>
              <a:rPr lang="et-EE" dirty="0" err="1" smtClean="0">
                <a:latin typeface="Times New Roman" pitchFamily="18" charset="0"/>
                <a:cs typeface="Times New Roman" pitchFamily="18" charset="0"/>
              </a:rPr>
              <a:t>Cost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dirty="0" err="1" smtClean="0">
                <a:latin typeface="Times New Roman" pitchFamily="18" charset="0"/>
                <a:cs typeface="Times New Roman" pitchFamily="18" charset="0"/>
              </a:rPr>
              <a:t>making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dirty="0" err="1" smtClean="0">
                <a:latin typeface="Times New Roman" pitchFamily="18" charset="0"/>
                <a:cs typeface="Times New Roman" pitchFamily="18" charset="0"/>
              </a:rPr>
              <a:t>product</a:t>
            </a:r>
            <a:endParaRPr lang="et-E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2511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t-EE" sz="3600" u="sng" dirty="0" err="1" smtClean="0">
                <a:latin typeface="Times New Roman" pitchFamily="18" charset="0"/>
                <a:cs typeface="Times New Roman" pitchFamily="18" charset="0"/>
              </a:rPr>
              <a:t>Materials</a:t>
            </a:r>
            <a:endParaRPr lang="et-EE" sz="36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t-EE" sz="3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t-EE" sz="3600" dirty="0" err="1" smtClean="0">
                <a:latin typeface="Times New Roman" pitchFamily="18" charset="0"/>
                <a:cs typeface="Times New Roman" pitchFamily="18" charset="0"/>
              </a:rPr>
              <a:t>Desk</a:t>
            </a:r>
            <a:r>
              <a:rPr lang="et-EE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3600" dirty="0" err="1" smtClean="0">
                <a:latin typeface="Times New Roman" pitchFamily="18" charset="0"/>
                <a:cs typeface="Times New Roman" pitchFamily="18" charset="0"/>
              </a:rPr>
              <a:t>lamps</a:t>
            </a:r>
            <a:r>
              <a:rPr lang="et-EE" sz="3600" dirty="0" smtClean="0">
                <a:latin typeface="Times New Roman" pitchFamily="18" charset="0"/>
                <a:cs typeface="Times New Roman" pitchFamily="18" charset="0"/>
              </a:rPr>
              <a:t>		22.65€	</a:t>
            </a:r>
          </a:p>
          <a:p>
            <a:pPr>
              <a:buNone/>
            </a:pPr>
            <a:r>
              <a:rPr lang="et-EE" sz="3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t-EE" sz="3600" dirty="0" err="1" smtClean="0">
                <a:latin typeface="Times New Roman" pitchFamily="18" charset="0"/>
                <a:cs typeface="Times New Roman" pitchFamily="18" charset="0"/>
              </a:rPr>
              <a:t>Ceiling</a:t>
            </a:r>
            <a:r>
              <a:rPr lang="et-EE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3600" dirty="0" err="1" smtClean="0">
                <a:latin typeface="Times New Roman" pitchFamily="18" charset="0"/>
                <a:cs typeface="Times New Roman" pitchFamily="18" charset="0"/>
              </a:rPr>
              <a:t>lamps</a:t>
            </a:r>
            <a:r>
              <a:rPr lang="et-EE" sz="3600" dirty="0" smtClean="0">
                <a:latin typeface="Times New Roman" pitchFamily="18" charset="0"/>
                <a:cs typeface="Times New Roman" pitchFamily="18" charset="0"/>
              </a:rPr>
              <a:t>	11.65€</a:t>
            </a:r>
          </a:p>
          <a:p>
            <a:pPr>
              <a:buNone/>
            </a:pPr>
            <a:endParaRPr lang="et-EE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t-EE" sz="3600" u="sng" dirty="0" err="1" smtClean="0">
                <a:latin typeface="Times New Roman" pitchFamily="18" charset="0"/>
                <a:cs typeface="Times New Roman" pitchFamily="18" charset="0"/>
              </a:rPr>
              <a:t>Salaries</a:t>
            </a:r>
            <a:endParaRPr lang="et-EE" sz="36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t-EE" sz="3600" dirty="0" smtClean="0">
                <a:latin typeface="Times New Roman" pitchFamily="18" charset="0"/>
                <a:cs typeface="Times New Roman" pitchFamily="18" charset="0"/>
              </a:rPr>
              <a:t>	Hourly			2.5€</a:t>
            </a:r>
            <a:endParaRPr lang="en-GB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itchFamily="18" charset="0"/>
                <a:cs typeface="Times New Roman" pitchFamily="18" charset="0"/>
              </a:rPr>
              <a:t>	Per lamp		6.25€</a:t>
            </a:r>
            <a:endParaRPr lang="et-EE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t-EE" sz="36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t-E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kadri\Downloads\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365104"/>
            <a:ext cx="2483312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pPr algn="ctr"/>
            <a:r>
              <a:rPr lang="et-E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Desk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lamp- 35€</a:t>
            </a:r>
          </a:p>
          <a:p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Ceiling lamp- 20€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C:\Users\kadri\Downloads\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359912"/>
            <a:ext cx="2459396" cy="2282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97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kadri\Downloads\image.jpe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6156176" y="4293096"/>
            <a:ext cx="2531404" cy="23488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66800"/>
          </a:xfrm>
        </p:spPr>
        <p:txBody>
          <a:bodyPr/>
          <a:lstStyle/>
          <a:p>
            <a:pPr algn="ctr"/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timeplan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25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t-EE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1st </a:t>
            </a:r>
            <a:r>
              <a:rPr lang="et-EE" sz="4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endParaRPr lang="et-EE" sz="4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lamps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Latvia</a:t>
            </a:r>
            <a:endParaRPr lang="et-EE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Sell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 l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amps</a:t>
            </a:r>
          </a:p>
          <a:p>
            <a:endParaRPr lang="et-EE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Sell our products internationally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4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pPr algn="ctr"/>
            <a:r>
              <a:rPr lang="et-E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buy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</a:t>
            </a:r>
            <a:r>
              <a:rPr lang="et-E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ebsite</a:t>
            </a:r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 furniture stores</a:t>
            </a:r>
          </a:p>
          <a:p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Gift 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souvenire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shops</a:t>
            </a:r>
          </a:p>
          <a:p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kadri\Downloads\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248472"/>
            <a:ext cx="2531404" cy="234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530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 B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Cheaper materials</a:t>
            </a:r>
          </a:p>
          <a:p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 the price of our lamps</a:t>
            </a:r>
          </a:p>
          <a:p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advertising</a:t>
            </a:r>
          </a:p>
        </p:txBody>
      </p:sp>
      <p:pic>
        <p:nvPicPr>
          <p:cNvPr id="4" name="Picture 5" descr="C:\Users\kadri\Downloads\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293096"/>
            <a:ext cx="2531404" cy="234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642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money do we need?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lamps-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2890€</a:t>
            </a:r>
          </a:p>
          <a:p>
            <a:endParaRPr lang="et-EE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Rent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workspace-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2000€</a:t>
            </a:r>
          </a:p>
        </p:txBody>
      </p:sp>
      <p:pic>
        <p:nvPicPr>
          <p:cNvPr id="4" name="Picture 5" descr="C:\Users\kadri\Downloads\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293096"/>
            <a:ext cx="2531404" cy="234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77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pPr algn="ctr"/>
            <a:r>
              <a:rPr lang="et-EE" dirty="0" err="1" smtClean="0">
                <a:latin typeface="Times New Roman" pitchFamily="18" charset="0"/>
                <a:cs typeface="Times New Roman" pitchFamily="18" charset="0"/>
              </a:rPr>
              <a:t>Social</a:t>
            </a:r>
            <a:r>
              <a:rPr lang="et-E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dirty="0" err="1" smtClean="0">
                <a:latin typeface="Times New Roman" pitchFamily="18" charset="0"/>
                <a:cs typeface="Times New Roman" pitchFamily="18" charset="0"/>
              </a:rPr>
              <a:t>media</a:t>
            </a:r>
            <a:endParaRPr lang="et-E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t-EE" sz="3600" dirty="0" err="1" smtClean="0">
                <a:latin typeface="Times New Roman" pitchFamily="18" charset="0"/>
                <a:cs typeface="Times New Roman" pitchFamily="18" charset="0"/>
              </a:rPr>
              <a:t>Instagram-</a:t>
            </a:r>
            <a:r>
              <a:rPr lang="et-EE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t-EE" sz="3600" dirty="0" err="1" smtClean="0">
                <a:latin typeface="Times New Roman" pitchFamily="18" charset="0"/>
                <a:cs typeface="Times New Roman" pitchFamily="18" charset="0"/>
              </a:rPr>
              <a:t>@InterLamponal</a:t>
            </a:r>
            <a:endParaRPr lang="et-EE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t-EE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t-EE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3600" dirty="0" err="1" smtClean="0">
                <a:latin typeface="Times New Roman" pitchFamily="18" charset="0"/>
                <a:cs typeface="Times New Roman" pitchFamily="18" charset="0"/>
              </a:rPr>
              <a:t>#InterLamponal</a:t>
            </a:r>
            <a:endParaRPr lang="et-EE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kadri\Downloads\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293096"/>
            <a:ext cx="2531404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49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name- </a:t>
            </a:r>
            <a:r>
              <a:rPr lang="en-GB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InterLamponal</a:t>
            </a:r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t-EE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lamps</a:t>
            </a:r>
          </a:p>
          <a:p>
            <a:pPr>
              <a:buNone/>
            </a:pPr>
            <a:endParaRPr lang="et-EE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decorations</a:t>
            </a:r>
          </a:p>
          <a:p>
            <a:pPr marL="0" indent="0">
              <a:buNone/>
            </a:pP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kadri\Downloads\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293096"/>
            <a:ext cx="2531404" cy="234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9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4048" y="1052736"/>
            <a:ext cx="3970784" cy="1066800"/>
          </a:xfrm>
        </p:spPr>
        <p:txBody>
          <a:bodyPr/>
          <a:lstStyle/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oster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16812"/>
            <a:ext cx="4392488" cy="585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kadri\Downloads\imag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293096"/>
            <a:ext cx="2531404" cy="234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4583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/>
          <a:lstStyle/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group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Tourists</a:t>
            </a:r>
          </a:p>
          <a:p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Adults</a:t>
            </a:r>
          </a:p>
          <a:p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Young people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kadri\Downloads\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293096"/>
            <a:ext cx="2531404" cy="234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821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kadri\Downloads\image.jpe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6156176" y="4293096"/>
            <a:ext cx="2531404" cy="23488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people should buy our product?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Handmade</a:t>
            </a:r>
          </a:p>
          <a:p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be custom-made</a:t>
            </a:r>
          </a:p>
          <a:p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symbols (Latvia, Poland, Denmark, Estonia, Germany, Sweden)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our product is better than our competitors?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Recycled and natural materials</a:t>
            </a:r>
          </a:p>
          <a:p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Handmade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kadri\Downloads\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293096"/>
            <a:ext cx="2531404" cy="234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03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Making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lamps</a:t>
            </a:r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endParaRPr lang="et-EE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t-EE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did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  <a:r>
              <a:rPr lang="et-E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kadri\Downloads\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293096"/>
            <a:ext cx="2531404" cy="2348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927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557592" cy="50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5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85782"/>
            <a:ext cx="7776864" cy="518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77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urlinn">
  <a:themeElements>
    <a:clrScheme name="Suurlin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Suurlin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uurlin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521</TotalTime>
  <Words>166</Words>
  <Application>Microsoft Office PowerPoint</Application>
  <PresentationFormat>On-screen Show (4:3)</PresentationFormat>
  <Paragraphs>71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Suurlinn</vt:lpstr>
      <vt:lpstr>InterLamponal</vt:lpstr>
      <vt:lpstr>Introduction</vt:lpstr>
      <vt:lpstr>The poster</vt:lpstr>
      <vt:lpstr>Target group</vt:lpstr>
      <vt:lpstr>Why people should buy our product?</vt:lpstr>
      <vt:lpstr>Why our product is better than our competitors?</vt:lpstr>
      <vt:lpstr>Production</vt:lpstr>
      <vt:lpstr>PowerPoint Presentation</vt:lpstr>
      <vt:lpstr>PowerPoint Presentation</vt:lpstr>
      <vt:lpstr>PowerPoint Presentation</vt:lpstr>
      <vt:lpstr>Cost of making the product</vt:lpstr>
      <vt:lpstr>Cost of the product</vt:lpstr>
      <vt:lpstr> The timeplan</vt:lpstr>
      <vt:lpstr>Where can you buy our product?</vt:lpstr>
      <vt:lpstr>Plan B</vt:lpstr>
      <vt:lpstr>How much money do we need?</vt:lpstr>
      <vt:lpstr>Social media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InterLamponal</dc:title>
  <dc:creator>Alison</dc:creator>
  <cp:lastModifiedBy>Alison</cp:lastModifiedBy>
  <cp:revision>41</cp:revision>
  <dcterms:created xsi:type="dcterms:W3CDTF">2015-11-26T07:22:22Z</dcterms:created>
  <dcterms:modified xsi:type="dcterms:W3CDTF">2015-11-27T11:34:12Z</dcterms:modified>
</cp:coreProperties>
</file>