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130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6091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4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59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5951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771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40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13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65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4299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4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C6C6-5881-4E2A-9C85-6477F966D659}" type="datetimeFigureOut">
              <a:rPr lang="sv-SE" smtClean="0"/>
              <a:t>2016-11-15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76D3-A92D-48A5-9FEB-C2A5CD8836C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29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21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4" y="620688"/>
            <a:ext cx="9120273" cy="531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74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37398" cy="496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57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8139380" cy="498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6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604" y="332656"/>
            <a:ext cx="6164851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25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7271"/>
            <a:ext cx="4859901" cy="679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1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57653" cy="569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68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8101644" cy="494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184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3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18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Bildspel på skärmen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Uppsala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Maja Back Lakic</dc:creator>
  <cp:lastModifiedBy>Maja Back Lakic</cp:lastModifiedBy>
  <cp:revision>3</cp:revision>
  <dcterms:created xsi:type="dcterms:W3CDTF">2016-11-14T17:48:18Z</dcterms:created>
  <dcterms:modified xsi:type="dcterms:W3CDTF">2016-11-15T16:46:59Z</dcterms:modified>
</cp:coreProperties>
</file>