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59" r:id="rId5"/>
    <p:sldId id="261" r:id="rId6"/>
    <p:sldId id="260"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A271B-AC18-48E4-A4EB-C2420A493064}" type="datetimeFigureOut">
              <a:rPr lang="da-DK"/>
              <a:t>14-11-2016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E59F2-513F-450E-A473-5ACA269CC966}" type="slidenum">
              <a:rPr lang="da-DK"/>
              <a:t>‹#›</a:t>
            </a:fld>
            <a:endParaRPr 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a:t>
            </a:r>
            <a:r>
              <a:rPr lang="EN-GB" err="1"/>
              <a:t>Efterskole</a:t>
            </a:r>
            <a:r>
              <a:rPr lang="EN-GB"/>
              <a:t>" is a Danish expression. We are </a:t>
            </a:r>
            <a:r>
              <a:rPr lang="da-DK"/>
              <a:t>the </a:t>
            </a:r>
            <a:r>
              <a:rPr lang="da-DK" err="1"/>
              <a:t>only</a:t>
            </a:r>
            <a:r>
              <a:rPr lang="da-DK"/>
              <a:t> </a:t>
            </a:r>
            <a:r>
              <a:rPr lang="da-DK" err="1"/>
              <a:t>one</a:t>
            </a:r>
            <a:r>
              <a:rPr lang="EN-GB"/>
              <a:t> who have this. </a:t>
            </a:r>
            <a:r>
              <a:rPr lang="da-DK"/>
              <a:t>It is a bit like boarding school, </a:t>
            </a:r>
            <a:r>
              <a:rPr lang="da-DK" err="1"/>
              <a:t>you</a:t>
            </a:r>
            <a:r>
              <a:rPr lang="da-DK"/>
              <a:t> live there for Some years–</a:t>
            </a:r>
            <a:r>
              <a:rPr lang="DA-DK"/>
              <a:t> </a:t>
            </a:r>
            <a:r>
              <a:rPr lang="DA-DK" err="1"/>
              <a:t>normally</a:t>
            </a:r>
            <a:r>
              <a:rPr lang="DA-DK"/>
              <a:t> 1 or 2</a:t>
            </a:r>
            <a:r>
              <a:rPr lang="da-DK"/>
              <a:t>.</a:t>
            </a:r>
            <a:r>
              <a:rPr lang="DA-DK"/>
              <a:t> </a:t>
            </a:r>
          </a:p>
          <a:p>
            <a:r>
              <a:rPr lang="da-DK"/>
              <a:t>The line between efterskole and boarding school is actually quite difficult to find. Some of the main part is that at an efterskole you go there in the last years of your school life, you do it because you want to meet some new people and have a good time. A boarding school is often associated with something bad in Denmark. You go there if you are having trouble behave, or if you have to get away From a bad environment.</a:t>
            </a:r>
          </a:p>
          <a:p>
            <a:r>
              <a:rPr lang="da-DK"/>
              <a:t>Efterskole is nothing like this. You come here to have a good time, and maybe to get a chance to</a:t>
            </a:r>
            <a:r>
              <a:rPr lang="DA-DK"/>
              <a:t> </a:t>
            </a:r>
            <a:r>
              <a:rPr lang="da-DK"/>
              <a:t> aprove your grades. You often have some very long school days, but because you use a lot of the </a:t>
            </a:r>
            <a:r>
              <a:rPr lang="DA-DK"/>
              <a:t> </a:t>
            </a:r>
            <a:r>
              <a:rPr lang="da-DK"/>
              <a:t>hours in a week on something you found funny and interresting, its not that as hard as it look.</a:t>
            </a:r>
          </a:p>
        </p:txBody>
      </p:sp>
      <p:sp>
        <p:nvSpPr>
          <p:cNvPr id="4" name="Pladsholder til slidenummer 3"/>
          <p:cNvSpPr>
            <a:spLocks noGrp="1"/>
          </p:cNvSpPr>
          <p:nvPr>
            <p:ph type="sldNum" sz="quarter" idx="10"/>
          </p:nvPr>
        </p:nvSpPr>
        <p:spPr/>
        <p:txBody>
          <a:bodyPr/>
          <a:lstStyle/>
          <a:p>
            <a:fld id="{428E59F2-513F-450E-A473-5ACA269CC966}" type="slidenum">
              <a:rPr lang="da-DK"/>
              <a:t>6</a:t>
            </a:fld>
            <a:endParaRPr lang="da-DK"/>
          </a:p>
        </p:txBody>
      </p:sp>
    </p:spTree>
    <p:extLst>
      <p:ext uri="{BB962C8B-B14F-4D97-AF65-F5344CB8AC3E}">
        <p14:creationId xmlns:p14="http://schemas.microsoft.com/office/powerpoint/2010/main" val="284439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It </a:t>
            </a:r>
            <a:r>
              <a:rPr lang="da-DK" err="1"/>
              <a:t>could</a:t>
            </a:r>
            <a:r>
              <a:rPr lang="da-DK"/>
              <a:t> </a:t>
            </a:r>
            <a:r>
              <a:rPr lang="da-DK" err="1"/>
              <a:t>be</a:t>
            </a:r>
            <a:r>
              <a:rPr lang="da-DK"/>
              <a:t> </a:t>
            </a:r>
            <a:r>
              <a:rPr lang="da-DK" err="1"/>
              <a:t>your</a:t>
            </a:r>
            <a:r>
              <a:rPr lang="da-DK"/>
              <a:t> hobby! </a:t>
            </a:r>
            <a:r>
              <a:rPr lang="DA-DK"/>
              <a:t>At </a:t>
            </a:r>
            <a:r>
              <a:rPr lang="DA-DK" err="1"/>
              <a:t>an"efterskole</a:t>
            </a:r>
            <a:r>
              <a:rPr lang="DA-DK"/>
              <a:t>" </a:t>
            </a:r>
            <a:r>
              <a:rPr lang="DA-DK" err="1"/>
              <a:t>you</a:t>
            </a:r>
            <a:r>
              <a:rPr lang="DA-DK"/>
              <a:t> have </a:t>
            </a:r>
            <a:r>
              <a:rPr lang="DA-DK" err="1"/>
              <a:t>your</a:t>
            </a:r>
            <a:r>
              <a:rPr lang="DA-DK"/>
              <a:t> hobby as a class. </a:t>
            </a:r>
            <a:r>
              <a:rPr lang="en-GB"/>
              <a:t>Some </a:t>
            </a:r>
            <a:r>
              <a:rPr lang="en-GB" err="1"/>
              <a:t>efterskoler</a:t>
            </a:r>
            <a:r>
              <a:rPr lang="en-GB"/>
              <a:t> Offers horseback ridding as a subject, so if you want to do this in your school time you can choose </a:t>
            </a:r>
            <a:r>
              <a:rPr lang="EN-GB"/>
              <a:t>a </a:t>
            </a:r>
            <a:r>
              <a:rPr lang="en-GB"/>
              <a:t>school </a:t>
            </a:r>
            <a:r>
              <a:rPr lang="EN-GB"/>
              <a:t>that offers it</a:t>
            </a:r>
            <a:r>
              <a:rPr lang="DA-DK"/>
              <a:t>. Of </a:t>
            </a:r>
            <a:r>
              <a:rPr lang="DA-DK" err="1"/>
              <a:t>course</a:t>
            </a:r>
            <a:r>
              <a:rPr lang="DA-DK"/>
              <a:t>, the school </a:t>
            </a:r>
            <a:r>
              <a:rPr lang="DA-DK" err="1"/>
              <a:t>dosen't</a:t>
            </a:r>
            <a:r>
              <a:rPr lang="DA-DK"/>
              <a:t> have all hobbies in the </a:t>
            </a:r>
            <a:r>
              <a:rPr lang="DA-DK" err="1"/>
              <a:t>world</a:t>
            </a:r>
            <a:r>
              <a:rPr lang="DA-DK"/>
              <a:t>, but </a:t>
            </a:r>
            <a:r>
              <a:rPr lang="DA-DK" err="1"/>
              <a:t>they</a:t>
            </a:r>
            <a:r>
              <a:rPr lang="DA-DK"/>
              <a:t> </a:t>
            </a:r>
            <a:r>
              <a:rPr lang="DA-DK" err="1"/>
              <a:t>choose</a:t>
            </a:r>
            <a:r>
              <a:rPr lang="DA-DK"/>
              <a:t> a </a:t>
            </a:r>
            <a:r>
              <a:rPr lang="DA-DK" err="1"/>
              <a:t>few</a:t>
            </a:r>
            <a:r>
              <a:rPr lang="DA-DK"/>
              <a:t> to </a:t>
            </a:r>
            <a:r>
              <a:rPr lang="DA-DK" err="1"/>
              <a:t>teach</a:t>
            </a:r>
            <a:r>
              <a:rPr lang="DA-DK"/>
              <a:t>. </a:t>
            </a:r>
            <a:r>
              <a:rPr lang="DA-DK" err="1"/>
              <a:t>Some"efterskoler</a:t>
            </a:r>
            <a:r>
              <a:rPr lang="DA-DK"/>
              <a:t>" has skating and </a:t>
            </a:r>
            <a:r>
              <a:rPr lang="DA-DK" err="1"/>
              <a:t>horseback-riding</a:t>
            </a:r>
            <a:r>
              <a:rPr lang="DA-DK"/>
              <a:t>, </a:t>
            </a:r>
            <a:r>
              <a:rPr lang="DA-DK" err="1"/>
              <a:t>while</a:t>
            </a:r>
            <a:r>
              <a:rPr lang="DA-DK"/>
              <a:t> </a:t>
            </a:r>
            <a:r>
              <a:rPr lang="DA-DK" err="1"/>
              <a:t>others</a:t>
            </a:r>
            <a:r>
              <a:rPr lang="DA-DK"/>
              <a:t> have </a:t>
            </a:r>
            <a:r>
              <a:rPr lang="DA-DK" err="1"/>
              <a:t>singing</a:t>
            </a:r>
            <a:r>
              <a:rPr lang="DA-DK"/>
              <a:t> and </a:t>
            </a:r>
            <a:r>
              <a:rPr lang="DA-DK" err="1"/>
              <a:t>dancing</a:t>
            </a:r>
            <a:r>
              <a:rPr lang="DA-DK"/>
              <a:t>. At most  "efterskoler" </a:t>
            </a:r>
            <a:r>
              <a:rPr lang="DA-DK" err="1"/>
              <a:t>you</a:t>
            </a:r>
            <a:r>
              <a:rPr lang="DA-DK"/>
              <a:t> </a:t>
            </a:r>
            <a:r>
              <a:rPr lang="DA-DK" err="1"/>
              <a:t>can</a:t>
            </a:r>
            <a:r>
              <a:rPr lang="DA-DK"/>
              <a:t> </a:t>
            </a:r>
            <a:r>
              <a:rPr lang="DA-DK" err="1"/>
              <a:t>either</a:t>
            </a:r>
            <a:r>
              <a:rPr lang="DA-DK"/>
              <a:t> </a:t>
            </a:r>
            <a:r>
              <a:rPr lang="DA-DK" err="1"/>
              <a:t>choose</a:t>
            </a:r>
            <a:r>
              <a:rPr lang="DA-DK"/>
              <a:t> a hobby </a:t>
            </a:r>
            <a:r>
              <a:rPr lang="DA-DK" err="1"/>
              <a:t>you</a:t>
            </a:r>
            <a:r>
              <a:rPr lang="DA-DK"/>
              <a:t> </a:t>
            </a:r>
            <a:r>
              <a:rPr lang="DA-DK" err="1"/>
              <a:t>are</a:t>
            </a:r>
            <a:r>
              <a:rPr lang="DA-DK"/>
              <a:t> </a:t>
            </a:r>
            <a:r>
              <a:rPr lang="DA-DK" err="1"/>
              <a:t>good</a:t>
            </a:r>
            <a:r>
              <a:rPr lang="DA-DK"/>
              <a:t> at or </a:t>
            </a:r>
            <a:r>
              <a:rPr lang="DA-DK" err="1"/>
              <a:t>you</a:t>
            </a:r>
            <a:r>
              <a:rPr lang="DA-DK"/>
              <a:t> </a:t>
            </a:r>
            <a:r>
              <a:rPr lang="DA-DK" err="1"/>
              <a:t>can</a:t>
            </a:r>
            <a:r>
              <a:rPr lang="DA-DK"/>
              <a:t> start from scratch with a new </a:t>
            </a:r>
            <a:r>
              <a:rPr lang="DA-DK" err="1"/>
              <a:t>one</a:t>
            </a:r>
            <a:r>
              <a:rPr lang="DA-DK"/>
              <a:t>. But, at </a:t>
            </a:r>
            <a:r>
              <a:rPr lang="DA-DK" err="1"/>
              <a:t>some</a:t>
            </a:r>
            <a:r>
              <a:rPr lang="DA-DK"/>
              <a:t> "efterskoler" </a:t>
            </a:r>
            <a:r>
              <a:rPr lang="DA-DK" err="1"/>
              <a:t>you</a:t>
            </a:r>
            <a:r>
              <a:rPr lang="DA-DK"/>
              <a:t> have to </a:t>
            </a:r>
            <a:r>
              <a:rPr lang="DA-DK" err="1"/>
              <a:t>be</a:t>
            </a:r>
            <a:r>
              <a:rPr lang="DA-DK"/>
              <a:t> at a </a:t>
            </a:r>
            <a:r>
              <a:rPr lang="DA-DK" err="1"/>
              <a:t>certain</a:t>
            </a:r>
            <a:r>
              <a:rPr lang="DA-DK"/>
              <a:t> </a:t>
            </a:r>
            <a:r>
              <a:rPr lang="DA-DK" err="1"/>
              <a:t>level</a:t>
            </a:r>
            <a:r>
              <a:rPr lang="DA-DK"/>
              <a:t>. This is a </a:t>
            </a:r>
            <a:r>
              <a:rPr lang="DA-DK" err="1"/>
              <a:t>great</a:t>
            </a:r>
            <a:r>
              <a:rPr lang="DA-DK"/>
              <a:t> </a:t>
            </a:r>
            <a:r>
              <a:rPr lang="DA-DK" err="1"/>
              <a:t>oppertunity</a:t>
            </a:r>
            <a:r>
              <a:rPr lang="DA-DK"/>
              <a:t> for </a:t>
            </a:r>
            <a:r>
              <a:rPr lang="DA-DK" err="1"/>
              <a:t>you</a:t>
            </a:r>
            <a:r>
              <a:rPr lang="DA-DK"/>
              <a:t> to </a:t>
            </a:r>
            <a:r>
              <a:rPr lang="DA-DK" err="1"/>
              <a:t>spend</a:t>
            </a:r>
            <a:r>
              <a:rPr lang="DA-DK"/>
              <a:t> a </a:t>
            </a:r>
            <a:r>
              <a:rPr lang="DA-DK" err="1"/>
              <a:t>lot</a:t>
            </a:r>
            <a:r>
              <a:rPr lang="DA-DK"/>
              <a:t> of time on </a:t>
            </a:r>
            <a:r>
              <a:rPr lang="DA-DK" err="1"/>
              <a:t>your</a:t>
            </a:r>
            <a:r>
              <a:rPr lang="DA-DK"/>
              <a:t> hobby and to </a:t>
            </a:r>
            <a:r>
              <a:rPr lang="DA-DK" err="1"/>
              <a:t>get</a:t>
            </a:r>
            <a:r>
              <a:rPr lang="DA-DK"/>
              <a:t> </a:t>
            </a:r>
            <a:r>
              <a:rPr lang="DA-DK" err="1"/>
              <a:t>some</a:t>
            </a:r>
            <a:r>
              <a:rPr lang="DA-DK"/>
              <a:t> new </a:t>
            </a:r>
            <a:r>
              <a:rPr lang="DA-DK" err="1"/>
              <a:t>experince</a:t>
            </a:r>
            <a:r>
              <a:rPr lang="DA-DK"/>
              <a:t>.  </a:t>
            </a:r>
            <a:endParaRPr lang="da-DK"/>
          </a:p>
        </p:txBody>
      </p:sp>
      <p:sp>
        <p:nvSpPr>
          <p:cNvPr id="4" name="Pladsholder til slidenummer 3"/>
          <p:cNvSpPr>
            <a:spLocks noGrp="1"/>
          </p:cNvSpPr>
          <p:nvPr>
            <p:ph type="sldNum" sz="quarter" idx="10"/>
          </p:nvPr>
        </p:nvSpPr>
        <p:spPr/>
        <p:txBody>
          <a:bodyPr/>
          <a:lstStyle/>
          <a:p>
            <a:fld id="{428E59F2-513F-450E-A473-5ACA269CC966}" type="slidenum">
              <a:rPr lang="da-DK"/>
              <a:t>7</a:t>
            </a:fld>
            <a:endParaRPr lang="da-DK"/>
          </a:p>
        </p:txBody>
      </p:sp>
    </p:spTree>
    <p:extLst>
      <p:ext uri="{BB962C8B-B14F-4D97-AF65-F5344CB8AC3E}">
        <p14:creationId xmlns:p14="http://schemas.microsoft.com/office/powerpoint/2010/main" val="340595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a-DK"/>
              <a:t>Klik for at redigere i master</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9C25008C-7A15-4925-99BA-048AE92E8E56}" type="datetimeFigureOut">
              <a:rPr lang="da-DK" smtClean="0"/>
              <a:t>14-11-2016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14532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a-DK"/>
              <a:t>Klik for at redigere i master</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389888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a-DK"/>
              <a:t>Klik for at redigere i master</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164653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a-DK"/>
              <a:t>Klik for at redigere i master</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97667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a-DK"/>
              <a:t>Klik for at redigere i master</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3441261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a-DK"/>
              <a:t>Klik for at redigere i master</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3" name="Date Placeholder 2"/>
          <p:cNvSpPr>
            <a:spLocks noGrp="1"/>
          </p:cNvSpPr>
          <p:nvPr>
            <p:ph type="dt" sz="half" idx="10"/>
          </p:nvPr>
        </p:nvSpPr>
        <p:spPr/>
        <p:txBody>
          <a:bodyPr/>
          <a:lstStyle/>
          <a:p>
            <a:fld id="{9C25008C-7A15-4925-99BA-048AE92E8E56}" type="datetimeFigureOut">
              <a:rPr lang="da-DK" smtClean="0"/>
              <a:t>14-11-2016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450515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a-DK"/>
              <a:t>Klik for at redigere i master</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3" name="Date Placeholder 2"/>
          <p:cNvSpPr>
            <a:spLocks noGrp="1"/>
          </p:cNvSpPr>
          <p:nvPr>
            <p:ph type="dt" sz="half" idx="10"/>
          </p:nvPr>
        </p:nvSpPr>
        <p:spPr/>
        <p:txBody>
          <a:bodyPr/>
          <a:lstStyle/>
          <a:p>
            <a:fld id="{9C25008C-7A15-4925-99BA-048AE92E8E56}" type="datetimeFigureOut">
              <a:rPr lang="da-DK" smtClean="0"/>
              <a:t>14-11-2016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388245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9C25008C-7A15-4925-99BA-048AE92E8E56}" type="datetimeFigureOut">
              <a:rPr lang="da-DK" smtClean="0"/>
              <a:t>14-11-2016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96656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a-DK"/>
              <a:t>Klik for at redigere i master</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9C25008C-7A15-4925-99BA-048AE92E8E56}" type="datetimeFigureOut">
              <a:rPr lang="da-DK" smtClean="0"/>
              <a:t>14-11-2016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16544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9C25008C-7A15-4925-99BA-048AE92E8E56}" type="datetimeFigureOut">
              <a:rPr lang="da-DK" smtClean="0"/>
              <a:t>14-11-2016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166831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a-DK"/>
              <a:t>Klik for at redigere i master</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9C25008C-7A15-4925-99BA-048AE92E8E56}" type="datetimeFigureOut">
              <a:rPr lang="da-DK" smtClean="0"/>
              <a:t>14-11-2016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68813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a:t>Klik for at redigere i master</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364754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a-DK"/>
              <a:t>Klik for at redigere i master</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2" name="Content Placeholder 3"/>
          <p:cNvSpPr>
            <a:spLocks noGrp="1"/>
          </p:cNvSpPr>
          <p:nvPr>
            <p:ph sz="quarter" idx="13"/>
          </p:nvPr>
        </p:nvSpPr>
        <p:spPr>
          <a:xfrm>
            <a:off x="913774" y="3051012"/>
            <a:ext cx="5106027" cy="274018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13" name="Content Placeholder 5"/>
          <p:cNvSpPr>
            <a:spLocks noGrp="1"/>
          </p:cNvSpPr>
          <p:nvPr>
            <p:ph sz="quarter" idx="14"/>
          </p:nvPr>
        </p:nvSpPr>
        <p:spPr>
          <a:xfrm>
            <a:off x="6172200" y="3051012"/>
            <a:ext cx="5105401" cy="2740187"/>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9C25008C-7A15-4925-99BA-048AE92E8E56}" type="datetimeFigureOut">
              <a:rPr lang="da-DK" smtClean="0"/>
              <a:t>14-11-2016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3408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a-DK"/>
              <a:t>Klik for at redigere i master</a:t>
            </a:r>
            <a:endParaRPr lang="en-US"/>
          </a:p>
        </p:txBody>
      </p:sp>
      <p:sp>
        <p:nvSpPr>
          <p:cNvPr id="3" name="Date Placeholder 2"/>
          <p:cNvSpPr>
            <a:spLocks noGrp="1"/>
          </p:cNvSpPr>
          <p:nvPr>
            <p:ph type="dt" sz="half" idx="10"/>
          </p:nvPr>
        </p:nvSpPr>
        <p:spPr/>
        <p:txBody>
          <a:bodyPr/>
          <a:lstStyle/>
          <a:p>
            <a:fld id="{9C25008C-7A15-4925-99BA-048AE92E8E56}" type="datetimeFigureOut">
              <a:rPr lang="da-DK" smtClean="0"/>
              <a:t>14-11-2016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34455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C25008C-7A15-4925-99BA-048AE92E8E56}" type="datetimeFigureOut">
              <a:rPr lang="da-DK" smtClean="0"/>
              <a:t>14-11-2016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68493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a-DK"/>
              <a:t>Klik for at redigere i master</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45228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a-DK"/>
              <a:t>Klik for at redigere i master</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9C25008C-7A15-4925-99BA-048AE92E8E56}" type="datetimeFigureOut">
              <a:rPr lang="da-DK" smtClean="0"/>
              <a:t>14-11-2016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F95784F-6413-4682-9C2B-FFD37C66E63D}" type="slidenum">
              <a:rPr lang="da-DK" smtClean="0"/>
              <a:t>‹#›</a:t>
            </a:fld>
            <a:endParaRPr lang="da-DK"/>
          </a:p>
        </p:txBody>
      </p:sp>
    </p:spTree>
    <p:extLst>
      <p:ext uri="{BB962C8B-B14F-4D97-AF65-F5344CB8AC3E}">
        <p14:creationId xmlns:p14="http://schemas.microsoft.com/office/powerpoint/2010/main" val="243502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C25008C-7A15-4925-99BA-048AE92E8E56}" type="datetimeFigureOut">
              <a:rPr lang="da-DK" smtClean="0"/>
              <a:t>14-11-2016</a:t>
            </a:fld>
            <a:endParaRPr lang="da-DK"/>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da-DK"/>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F95784F-6413-4682-9C2B-FFD37C66E63D}" type="slidenum">
              <a:rPr lang="da-DK" smtClean="0"/>
              <a:t>‹#›</a:t>
            </a:fld>
            <a:endParaRPr lang="da-DK"/>
          </a:p>
        </p:txBody>
      </p:sp>
    </p:spTree>
    <p:extLst>
      <p:ext uri="{BB962C8B-B14F-4D97-AF65-F5344CB8AC3E}">
        <p14:creationId xmlns:p14="http://schemas.microsoft.com/office/powerpoint/2010/main" val="22473453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illedresultat for danish flag"/>
          <p:cNvPicPr>
            <a:picLocks noChangeAspect="1" noChangeArrowheads="1"/>
          </p:cNvPicPr>
          <p:nvPr/>
        </p:nvPicPr>
        <p:blipFill rotWithShape="1">
          <a:blip r:embed="rId3">
            <a:extLst>
              <a:ext uri="{28A0092B-C50C-407E-A947-70E740481C1C}">
                <a14:useLocalDpi xmlns:a14="http://schemas.microsoft.com/office/drawing/2010/main" val="0"/>
              </a:ext>
            </a:extLst>
          </a:blip>
          <a:srcRect t="18911" b="19978"/>
          <a:stretch/>
        </p:blipFill>
        <p:spPr bwMode="auto">
          <a:xfrm>
            <a:off x="20" y="10"/>
            <a:ext cx="12191980" cy="419099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1" name="Picture 7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146048" y="4437888"/>
            <a:ext cx="9899904" cy="1116711"/>
          </a:xfrm>
        </p:spPr>
        <p:txBody>
          <a:bodyPr>
            <a:normAutofit/>
          </a:bodyPr>
          <a:lstStyle/>
          <a:p>
            <a:r>
              <a:rPr lang="da-DK"/>
              <a:t>Denmark</a:t>
            </a:r>
          </a:p>
        </p:txBody>
      </p:sp>
      <p:sp>
        <p:nvSpPr>
          <p:cNvPr id="3" name="Undertitel 2"/>
          <p:cNvSpPr>
            <a:spLocks noGrp="1"/>
          </p:cNvSpPr>
          <p:nvPr>
            <p:ph type="subTitle" idx="1"/>
          </p:nvPr>
        </p:nvSpPr>
        <p:spPr>
          <a:xfrm>
            <a:off x="1751012" y="5481448"/>
            <a:ext cx="8689976" cy="535939"/>
          </a:xfrm>
        </p:spPr>
        <p:txBody>
          <a:bodyPr>
            <a:normAutofit/>
          </a:bodyPr>
          <a:lstStyle/>
          <a:p>
            <a:r>
              <a:rPr lang="da-DK">
                <a:solidFill>
                  <a:schemeClr val="tx1">
                    <a:lumMod val="50000"/>
                    <a:lumOff val="50000"/>
                  </a:schemeClr>
                </a:solidFill>
              </a:rPr>
              <a:t>Made by Jonas, Osvald, Mads, Emil, Julie and Olivia</a:t>
            </a:r>
          </a:p>
        </p:txBody>
      </p:sp>
    </p:spTree>
    <p:extLst>
      <p:ext uri="{BB962C8B-B14F-4D97-AF65-F5344CB8AC3E}">
        <p14:creationId xmlns:p14="http://schemas.microsoft.com/office/powerpoint/2010/main" val="303679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err="1"/>
              <a:t>Where</a:t>
            </a:r>
            <a:r>
              <a:rPr lang="da-DK"/>
              <a:t> is Denmark?</a:t>
            </a:r>
          </a:p>
        </p:txBody>
      </p:sp>
      <p:pic>
        <p:nvPicPr>
          <p:cNvPr id="1028" name="Picture 4" descr="Billedresultat for baltic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099" y="1681232"/>
            <a:ext cx="5597801" cy="4818977"/>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a:off x="3448878" y="4572001"/>
            <a:ext cx="1351722" cy="1351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7214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err="1"/>
              <a:t>What</a:t>
            </a:r>
            <a:r>
              <a:rPr lang="da-DK"/>
              <a:t> </a:t>
            </a:r>
            <a:r>
              <a:rPr lang="da-DK" err="1"/>
              <a:t>makes</a:t>
            </a:r>
            <a:r>
              <a:rPr lang="da-DK"/>
              <a:t> a Dane?</a:t>
            </a:r>
          </a:p>
        </p:txBody>
      </p:sp>
      <p:sp>
        <p:nvSpPr>
          <p:cNvPr id="3" name="Pladsholder til indhold 2"/>
          <p:cNvSpPr>
            <a:spLocks noGrp="1"/>
          </p:cNvSpPr>
          <p:nvPr>
            <p:ph sz="quarter" idx="13"/>
          </p:nvPr>
        </p:nvSpPr>
        <p:spPr/>
        <p:txBody>
          <a:bodyPr vert="horz" lIns="91440" tIns="45720" rIns="91440" bIns="45720" rtlCol="0" anchor="t">
            <a:normAutofit/>
          </a:bodyPr>
          <a:lstStyle/>
          <a:p>
            <a:r>
              <a:rPr lang="DA-DK"/>
              <a:t>Bikes</a:t>
            </a:r>
            <a:endParaRPr lang="DA-DK">
              <a:solidFill>
                <a:srgbClr val="000000"/>
              </a:solidFill>
              <a:latin typeface="Tw Cen MT"/>
            </a:endParaRPr>
          </a:p>
          <a:p>
            <a:r>
              <a:rPr lang="DA-DK"/>
              <a:t>HOTDOGS</a:t>
            </a:r>
            <a:endParaRPr lang="da-DK"/>
          </a:p>
          <a:p>
            <a:r>
              <a:rPr lang="DA-DK"/>
              <a:t>BEER</a:t>
            </a:r>
            <a:endParaRPr lang="da-DK"/>
          </a:p>
          <a:p>
            <a:r>
              <a:rPr lang="DA-DK"/>
              <a:t>COCIO</a:t>
            </a:r>
            <a:endParaRPr lang="da-DK"/>
          </a:p>
          <a:p>
            <a:r>
              <a:rPr lang="DA-DK" err="1"/>
              <a:t>cHEESE</a:t>
            </a:r>
            <a:endParaRPr lang="da-DK" err="1"/>
          </a:p>
          <a:p>
            <a:endParaRPr lang="da-DK"/>
          </a:p>
        </p:txBody>
      </p:sp>
    </p:spTree>
    <p:extLst>
      <p:ext uri="{BB962C8B-B14F-4D97-AF65-F5344CB8AC3E}">
        <p14:creationId xmlns:p14="http://schemas.microsoft.com/office/powerpoint/2010/main" val="117265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Danish food</a:t>
            </a:r>
          </a:p>
        </p:txBody>
      </p:sp>
      <p:pic>
        <p:nvPicPr>
          <p:cNvPr id="2050" name="Picture 2" descr="Billedresultat for danish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86" y="1815444"/>
            <a:ext cx="9153427" cy="457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Special </a:t>
            </a:r>
            <a:r>
              <a:rPr lang="da-DK" err="1"/>
              <a:t>things</a:t>
            </a:r>
            <a:r>
              <a:rPr lang="da-DK"/>
              <a:t> </a:t>
            </a:r>
            <a:r>
              <a:rPr lang="da-DK" err="1"/>
              <a:t>about</a:t>
            </a:r>
            <a:r>
              <a:rPr lang="da-DK"/>
              <a:t> Denmark</a:t>
            </a:r>
          </a:p>
        </p:txBody>
      </p:sp>
      <p:sp>
        <p:nvSpPr>
          <p:cNvPr id="3" name="Pladsholder til indhold 2"/>
          <p:cNvSpPr>
            <a:spLocks noGrp="1"/>
          </p:cNvSpPr>
          <p:nvPr>
            <p:ph sz="quarter" idx="13"/>
          </p:nvPr>
        </p:nvSpPr>
        <p:spPr/>
        <p:txBody>
          <a:bodyPr/>
          <a:lstStyle/>
          <a:p>
            <a:r>
              <a:rPr lang="da-DK"/>
              <a:t>Hygge</a:t>
            </a:r>
          </a:p>
          <a:p>
            <a:r>
              <a:rPr lang="da-DK"/>
              <a:t>Efterskole</a:t>
            </a:r>
          </a:p>
          <a:p>
            <a:r>
              <a:rPr lang="da-DK"/>
              <a:t>Christiania</a:t>
            </a:r>
          </a:p>
          <a:p>
            <a:r>
              <a:rPr lang="da-DK"/>
              <a:t>”Rød grød med fløde”</a:t>
            </a:r>
          </a:p>
          <a:p>
            <a:r>
              <a:rPr lang="da-DK"/>
              <a:t>Æ, ø and å</a:t>
            </a:r>
          </a:p>
        </p:txBody>
      </p:sp>
    </p:spTree>
    <p:extLst>
      <p:ext uri="{BB962C8B-B14F-4D97-AF65-F5344CB8AC3E}">
        <p14:creationId xmlns:p14="http://schemas.microsoft.com/office/powerpoint/2010/main" val="222714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Efterskole</a:t>
            </a:r>
          </a:p>
        </p:txBody>
      </p:sp>
      <p:pic>
        <p:nvPicPr>
          <p:cNvPr id="3074" name="Picture 2" descr="Billedresultat for billeshave eftersk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736" y="1767528"/>
            <a:ext cx="6230528" cy="46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4" y="770915"/>
            <a:ext cx="10364451" cy="1596177"/>
          </a:xfrm>
        </p:spPr>
        <p:txBody>
          <a:bodyPr/>
          <a:lstStyle/>
          <a:p>
            <a:r>
              <a:rPr lang="DA-DK" err="1"/>
              <a:t>Your</a:t>
            </a:r>
            <a:r>
              <a:rPr lang="DA-DK"/>
              <a:t> hobby at </a:t>
            </a:r>
            <a:r>
              <a:rPr lang="DA-DK" err="1"/>
              <a:t>Your</a:t>
            </a:r>
            <a:r>
              <a:rPr lang="DA-DK"/>
              <a:t> school!</a:t>
            </a:r>
          </a:p>
        </p:txBody>
      </p:sp>
      <p:pic>
        <p:nvPicPr>
          <p:cNvPr id="10" name="Billede 9"/>
          <p:cNvPicPr>
            <a:picLocks noChangeAspect="1"/>
          </p:cNvPicPr>
          <p:nvPr/>
        </p:nvPicPr>
        <p:blipFill>
          <a:blip r:embed="rId3"/>
          <a:stretch>
            <a:fillRect/>
          </a:stretch>
        </p:blipFill>
        <p:spPr>
          <a:xfrm>
            <a:off x="2181225" y="1943100"/>
            <a:ext cx="3781789" cy="2131554"/>
          </a:xfrm>
          <a:prstGeom prst="rect">
            <a:avLst/>
          </a:prstGeom>
        </p:spPr>
      </p:pic>
      <p:pic>
        <p:nvPicPr>
          <p:cNvPr id="11" name="Billede 10"/>
          <p:cNvPicPr>
            <a:picLocks noChangeAspect="1"/>
          </p:cNvPicPr>
          <p:nvPr/>
        </p:nvPicPr>
        <p:blipFill>
          <a:blip r:embed="rId4"/>
          <a:stretch>
            <a:fillRect/>
          </a:stretch>
        </p:blipFill>
        <p:spPr>
          <a:xfrm>
            <a:off x="6057900" y="1914345"/>
            <a:ext cx="3842078" cy="2163455"/>
          </a:xfrm>
          <a:prstGeom prst="rect">
            <a:avLst/>
          </a:prstGeom>
        </p:spPr>
      </p:pic>
      <p:pic>
        <p:nvPicPr>
          <p:cNvPr id="14" name="Billede 13"/>
          <p:cNvPicPr>
            <a:picLocks noChangeAspect="1"/>
          </p:cNvPicPr>
          <p:nvPr/>
        </p:nvPicPr>
        <p:blipFill>
          <a:blip r:embed="rId5"/>
          <a:stretch>
            <a:fillRect/>
          </a:stretch>
        </p:blipFill>
        <p:spPr>
          <a:xfrm>
            <a:off x="2161885" y="4163118"/>
            <a:ext cx="3756957" cy="2405957"/>
          </a:xfrm>
          <a:prstGeom prst="rect">
            <a:avLst/>
          </a:prstGeom>
        </p:spPr>
      </p:pic>
      <p:pic>
        <p:nvPicPr>
          <p:cNvPr id="15" name="Billede 14"/>
          <p:cNvPicPr>
            <a:picLocks noChangeAspect="1"/>
          </p:cNvPicPr>
          <p:nvPr/>
        </p:nvPicPr>
        <p:blipFill>
          <a:blip r:embed="rId6"/>
          <a:stretch>
            <a:fillRect/>
          </a:stretch>
        </p:blipFill>
        <p:spPr>
          <a:xfrm>
            <a:off x="6057900" y="4171950"/>
            <a:ext cx="3878590" cy="2397125"/>
          </a:xfrm>
          <a:prstGeom prst="rect">
            <a:avLst/>
          </a:prstGeom>
        </p:spPr>
      </p:pic>
    </p:spTree>
    <p:extLst>
      <p:ext uri="{BB962C8B-B14F-4D97-AF65-F5344CB8AC3E}">
        <p14:creationId xmlns:p14="http://schemas.microsoft.com/office/powerpoint/2010/main" val="279522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err="1"/>
              <a:t>Kahoot</a:t>
            </a:r>
            <a:endParaRPr lang="da-DK"/>
          </a:p>
        </p:txBody>
      </p:sp>
      <p:pic>
        <p:nvPicPr>
          <p:cNvPr id="4098" name="Picture 2" descr="Billedresultat for kah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99" y="1929664"/>
            <a:ext cx="8030201" cy="451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364"/>
      </p:ext>
    </p:extLst>
  </p:cSld>
  <p:clrMapOvr>
    <a:masterClrMapping/>
  </p:clrMapOvr>
</p:sld>
</file>

<file path=ppt/theme/theme1.xml><?xml version="1.0" encoding="utf-8"?>
<a:theme xmlns:a="http://schemas.openxmlformats.org/drawingml/2006/main" name="Dråbe">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råb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b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2</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Dråbe</vt:lpstr>
      <vt:lpstr>Denmark</vt:lpstr>
      <vt:lpstr>Where is Denmark?</vt:lpstr>
      <vt:lpstr>What makes a Dane?</vt:lpstr>
      <vt:lpstr>Danish food</vt:lpstr>
      <vt:lpstr>Special things about Denmark</vt:lpstr>
      <vt:lpstr>Efterskole</vt:lpstr>
      <vt:lpstr>Your hobby at Your school!</vt:lpstr>
      <vt:lpstr>Kahoot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Denmark</dc:title>
  <cp:revision>1</cp:revision>
  <dcterms:modified xsi:type="dcterms:W3CDTF">2016-11-14T17:12:46Z</dcterms:modified>
</cp:coreProperties>
</file>