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notesMasterIdLst>
    <p:notesMasterId r:id="rId10"/>
  </p:notesMasterIdLst>
  <p:sldIdLst>
    <p:sldId id="256" r:id="rId2"/>
    <p:sldId id="258" r:id="rId3"/>
    <p:sldId id="257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76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2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AC5C2-10A2-47BE-9B60-6A7A00E5975A}" type="datetimeFigureOut">
              <a:rPr lang="lv-LV" smtClean="0"/>
              <a:t>27.11.2015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3F992-3E63-4672-9753-835247C5FDD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942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3F992-3E63-4672-9753-835247C5FDD7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86417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Rediģēt šablona apakšvirsraksta stilu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D5ED-C863-4672-B183-497B3913ACF8}" type="datetimeFigureOut">
              <a:rPr lang="lv-LV" smtClean="0"/>
              <a:t>27.11.2015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45BC-7749-47E0-8D93-B9EA86BDDC0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5075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D5ED-C863-4672-B183-497B3913ACF8}" type="datetimeFigureOut">
              <a:rPr lang="lv-LV" smtClean="0"/>
              <a:t>27.11.2015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45BC-7749-47E0-8D93-B9EA86BDDC0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2536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D5ED-C863-4672-B183-497B3913ACF8}" type="datetimeFigureOut">
              <a:rPr lang="lv-LV" smtClean="0"/>
              <a:t>27.11.2015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45BC-7749-47E0-8D93-B9EA86BDDC0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14026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D5ED-C863-4672-B183-497B3913ACF8}" type="datetimeFigureOut">
              <a:rPr lang="lv-LV" smtClean="0"/>
              <a:t>27.11.2015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45BC-7749-47E0-8D93-B9EA86BDDC0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96172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D5ED-C863-4672-B183-497B3913ACF8}" type="datetimeFigureOut">
              <a:rPr lang="lv-LV" smtClean="0"/>
              <a:t>27.11.2015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45BC-7749-47E0-8D93-B9EA86BDDC0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1614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D5ED-C863-4672-B183-497B3913ACF8}" type="datetimeFigureOut">
              <a:rPr lang="lv-LV" smtClean="0"/>
              <a:t>27.11.2015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45BC-7749-47E0-8D93-B9EA86BDDC0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27067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D5ED-C863-4672-B183-497B3913ACF8}" type="datetimeFigureOut">
              <a:rPr lang="lv-LV" smtClean="0"/>
              <a:t>27.11.2015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45BC-7749-47E0-8D93-B9EA86BDDC0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7695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D5ED-C863-4672-B183-497B3913ACF8}" type="datetimeFigureOut">
              <a:rPr lang="lv-LV" smtClean="0"/>
              <a:t>27.11.2015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45BC-7749-47E0-8D93-B9EA86BDDC0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8166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D5ED-C863-4672-B183-497B3913ACF8}" type="datetimeFigureOut">
              <a:rPr lang="lv-LV" smtClean="0"/>
              <a:t>27.11.2015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45BC-7749-47E0-8D93-B9EA86BDDC0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2643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D5ED-C863-4672-B183-497B3913ACF8}" type="datetimeFigureOut">
              <a:rPr lang="lv-LV" smtClean="0"/>
              <a:t>27.11.2015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45BC-7749-47E0-8D93-B9EA86BDDC0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1749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D5ED-C863-4672-B183-497B3913ACF8}" type="datetimeFigureOut">
              <a:rPr lang="lv-LV" smtClean="0"/>
              <a:t>27.11.2015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45BC-7749-47E0-8D93-B9EA86BDDC0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25441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CD5ED-C863-4672-B183-497B3913ACF8}" type="datetimeFigureOut">
              <a:rPr lang="lv-LV" smtClean="0"/>
              <a:t>27.11.2015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B45BC-7749-47E0-8D93-B9EA86BDDC0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1122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-3886200" y="3501008"/>
            <a:ext cx="1905472" cy="934343"/>
          </a:xfrm>
        </p:spPr>
        <p:txBody>
          <a:bodyPr>
            <a:normAutofit fontScale="90000"/>
          </a:bodyPr>
          <a:lstStyle/>
          <a:p>
            <a:pPr algn="ctr"/>
            <a:endParaRPr lang="lv-LV" sz="6600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-5221088" y="1628800"/>
            <a:ext cx="1152128" cy="1104528"/>
          </a:xfrm>
        </p:spPr>
        <p:txBody>
          <a:bodyPr/>
          <a:lstStyle/>
          <a:p>
            <a:endParaRPr lang="lv-LV" dirty="0"/>
          </a:p>
        </p:txBody>
      </p:sp>
      <p:pic>
        <p:nvPicPr>
          <p:cNvPr id="5" name="Attēls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85800"/>
            <a:ext cx="7315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3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ttēls 3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5791200" cy="1371600"/>
          </a:xfrm>
        </p:spPr>
        <p:txBody>
          <a:bodyPr/>
          <a:lstStyle/>
          <a:p>
            <a:pPr algn="ctr"/>
            <a:r>
              <a:rPr lang="lv-LV" dirty="0" err="1" smtClean="0">
                <a:solidFill>
                  <a:srgbClr val="C00000"/>
                </a:solidFill>
              </a:rPr>
              <a:t>Idea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explanation</a:t>
            </a:r>
            <a:endParaRPr lang="lv-LV" dirty="0">
              <a:solidFill>
                <a:srgbClr val="C00000"/>
              </a:solidFill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To c</a:t>
            </a:r>
            <a:r>
              <a:rPr lang="lv-LV" dirty="0" err="1" smtClean="0">
                <a:solidFill>
                  <a:srgbClr val="C00000"/>
                </a:solidFill>
              </a:rPr>
              <a:t>reate</a:t>
            </a:r>
            <a:r>
              <a:rPr lang="lv-LV" dirty="0" smtClean="0">
                <a:solidFill>
                  <a:srgbClr val="C00000"/>
                </a:solidFill>
              </a:rPr>
              <a:t> a </a:t>
            </a:r>
            <a:r>
              <a:rPr lang="lv-LV" dirty="0" err="1" smtClean="0">
                <a:solidFill>
                  <a:srgbClr val="C00000"/>
                </a:solidFill>
              </a:rPr>
              <a:t>cheap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product</a:t>
            </a:r>
            <a:r>
              <a:rPr lang="lv-LV" dirty="0" smtClean="0">
                <a:solidFill>
                  <a:srgbClr val="C00000"/>
                </a:solidFill>
              </a:rPr>
              <a:t>, </a:t>
            </a:r>
            <a:r>
              <a:rPr lang="lv-LV" dirty="0" err="1" smtClean="0">
                <a:solidFill>
                  <a:srgbClr val="C00000"/>
                </a:solidFill>
              </a:rPr>
              <a:t>which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makes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life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easier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for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the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customers</a:t>
            </a:r>
            <a:r>
              <a:rPr lang="lv-LV" dirty="0" smtClean="0">
                <a:solidFill>
                  <a:srgbClr val="C00000"/>
                </a:solidFill>
              </a:rPr>
              <a:t>, </a:t>
            </a:r>
            <a:r>
              <a:rPr lang="lv-LV" dirty="0" err="1" smtClean="0">
                <a:solidFill>
                  <a:srgbClr val="C00000"/>
                </a:solidFill>
              </a:rPr>
              <a:t>who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can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buy</a:t>
            </a:r>
            <a:r>
              <a:rPr lang="lv-LV" dirty="0" smtClean="0">
                <a:solidFill>
                  <a:srgbClr val="C00000"/>
                </a:solidFill>
              </a:rPr>
              <a:t> a </a:t>
            </a:r>
            <a:r>
              <a:rPr lang="lv-LV" dirty="0" err="1" smtClean="0">
                <a:solidFill>
                  <a:srgbClr val="C00000"/>
                </a:solidFill>
              </a:rPr>
              <a:t>very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useful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product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for</a:t>
            </a:r>
            <a:r>
              <a:rPr lang="lv-LV" dirty="0" smtClean="0">
                <a:solidFill>
                  <a:srgbClr val="C00000"/>
                </a:solidFill>
              </a:rPr>
              <a:t> a </a:t>
            </a:r>
            <a:r>
              <a:rPr lang="lv-LV" dirty="0" err="1" smtClean="0">
                <a:solidFill>
                  <a:srgbClr val="C00000"/>
                </a:solidFill>
              </a:rPr>
              <a:t>low</a:t>
            </a:r>
            <a:r>
              <a:rPr lang="en-US" dirty="0" smtClean="0">
                <a:solidFill>
                  <a:srgbClr val="C00000"/>
                </a:solidFill>
              </a:rPr>
              <a:t> price.</a:t>
            </a:r>
            <a:endParaRPr lang="lv-LV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61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ttēls 3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15"/>
            <a:ext cx="9143999" cy="6858000"/>
          </a:xfrm>
          <a:prstGeom prst="rect">
            <a:avLst/>
          </a:prstGeom>
        </p:spPr>
      </p:pic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676399" y="188640"/>
            <a:ext cx="5791200" cy="1371600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C00000"/>
                </a:solidFill>
              </a:rPr>
              <a:t>G</a:t>
            </a:r>
            <a:r>
              <a:rPr lang="lv-LV" dirty="0" err="1" smtClean="0">
                <a:solidFill>
                  <a:srgbClr val="C00000"/>
                </a:solidFill>
              </a:rPr>
              <a:t>oals</a:t>
            </a:r>
            <a:endParaRPr lang="lv-LV" dirty="0">
              <a:solidFill>
                <a:srgbClr val="C00000"/>
              </a:solidFill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To create a product with low production </a:t>
            </a:r>
            <a:r>
              <a:rPr lang="en-US" dirty="0">
                <a:solidFill>
                  <a:srgbClr val="C00000"/>
                </a:solidFill>
              </a:rPr>
              <a:t>costs </a:t>
            </a:r>
            <a:r>
              <a:rPr lang="en-US" dirty="0" smtClean="0">
                <a:solidFill>
                  <a:srgbClr val="C00000"/>
                </a:solidFill>
              </a:rPr>
              <a:t>and high profit </a:t>
            </a:r>
            <a:r>
              <a:rPr lang="en-US" dirty="0">
                <a:solidFill>
                  <a:srgbClr val="C00000"/>
                </a:solidFill>
              </a:rPr>
              <a:t>margins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 To make life easier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28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ttēls 3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371600"/>
          </a:xfrm>
        </p:spPr>
        <p:txBody>
          <a:bodyPr>
            <a:normAutofit/>
          </a:bodyPr>
          <a:lstStyle/>
          <a:p>
            <a:r>
              <a:rPr lang="lv-LV" dirty="0" err="1" smtClean="0">
                <a:solidFill>
                  <a:srgbClr val="C00000"/>
                </a:solidFill>
              </a:rPr>
              <a:t>Why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should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people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buy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the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product</a:t>
            </a:r>
            <a:r>
              <a:rPr lang="lv-LV" dirty="0" smtClean="0">
                <a:solidFill>
                  <a:srgbClr val="C00000"/>
                </a:solidFill>
              </a:rPr>
              <a:t>?</a:t>
            </a:r>
            <a:endParaRPr lang="lv-LV" dirty="0">
              <a:solidFill>
                <a:srgbClr val="C00000"/>
              </a:solidFill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 err="1" smtClean="0">
                <a:solidFill>
                  <a:srgbClr val="C00000"/>
                </a:solidFill>
              </a:rPr>
              <a:t>Low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price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for</a:t>
            </a:r>
            <a:r>
              <a:rPr lang="lv-LV" dirty="0" smtClean="0">
                <a:solidFill>
                  <a:srgbClr val="C00000"/>
                </a:solidFill>
              </a:rPr>
              <a:t> a </a:t>
            </a:r>
            <a:r>
              <a:rPr lang="lv-LV" dirty="0" err="1" smtClean="0">
                <a:solidFill>
                  <a:srgbClr val="C00000"/>
                </a:solidFill>
              </a:rPr>
              <a:t>useful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product</a:t>
            </a:r>
            <a:endParaRPr lang="lv-LV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Solution for the known problem of tangled earphones</a:t>
            </a:r>
          </a:p>
          <a:p>
            <a:r>
              <a:rPr lang="lv-LV" dirty="0" err="1" smtClean="0">
                <a:solidFill>
                  <a:srgbClr val="C00000"/>
                </a:solidFill>
              </a:rPr>
              <a:t>Good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as</a:t>
            </a:r>
            <a:r>
              <a:rPr lang="lv-LV" dirty="0" smtClean="0">
                <a:solidFill>
                  <a:srgbClr val="C00000"/>
                </a:solidFill>
              </a:rPr>
              <a:t> a </a:t>
            </a:r>
            <a:r>
              <a:rPr lang="lv-LV" dirty="0" err="1" smtClean="0">
                <a:solidFill>
                  <a:srgbClr val="C00000"/>
                </a:solidFill>
              </a:rPr>
              <a:t>present</a:t>
            </a:r>
            <a:r>
              <a:rPr lang="lv-LV" dirty="0" smtClean="0">
                <a:solidFill>
                  <a:srgbClr val="C00000"/>
                </a:solidFill>
              </a:rPr>
              <a:t> (</a:t>
            </a:r>
            <a:r>
              <a:rPr lang="lv-LV" dirty="0" err="1" smtClean="0">
                <a:solidFill>
                  <a:srgbClr val="C00000"/>
                </a:solidFill>
              </a:rPr>
              <a:t>big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target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group</a:t>
            </a:r>
            <a:r>
              <a:rPr lang="lv-LV" dirty="0" smtClean="0">
                <a:solidFill>
                  <a:srgbClr val="C00000"/>
                </a:solidFill>
              </a:rPr>
              <a:t>)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Everybody who uses earphones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Especially for people doing sports</a:t>
            </a:r>
            <a:endParaRPr lang="lv-LV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Taisns bultveida savienotājs 4"/>
          <p:cNvCxnSpPr/>
          <p:nvPr/>
        </p:nvCxnSpPr>
        <p:spPr>
          <a:xfrm flipH="1">
            <a:off x="4860032" y="3933056"/>
            <a:ext cx="324000" cy="612000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11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ttēls 3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371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</a:t>
            </a:r>
            <a:r>
              <a:rPr lang="lv-LV" dirty="0" err="1" smtClean="0">
                <a:solidFill>
                  <a:srgbClr val="C00000"/>
                </a:solidFill>
              </a:rPr>
              <a:t>ompetitors</a:t>
            </a:r>
            <a:endParaRPr lang="lv-LV" dirty="0">
              <a:solidFill>
                <a:srgbClr val="C00000"/>
              </a:solidFill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 smtClean="0">
                <a:solidFill>
                  <a:srgbClr val="C00000"/>
                </a:solidFill>
              </a:rPr>
              <a:t>A </a:t>
            </a:r>
            <a:r>
              <a:rPr lang="lv-LV" dirty="0" err="1" smtClean="0">
                <a:solidFill>
                  <a:srgbClr val="C00000"/>
                </a:solidFill>
              </a:rPr>
              <a:t>lot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of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internet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websites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with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explanations</a:t>
            </a:r>
            <a:r>
              <a:rPr lang="en-US" dirty="0" smtClean="0">
                <a:solidFill>
                  <a:srgbClr val="C00000"/>
                </a:solidFill>
              </a:rPr>
              <a:t> for creating an earphone holder.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Auction houses, which are not specialized on producing and selling earphone holders.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131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ttēls 3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15"/>
            <a:ext cx="9143999" cy="6858000"/>
          </a:xfrm>
          <a:prstGeom prst="rect">
            <a:avLst/>
          </a:prstGeom>
        </p:spPr>
      </p:pic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676399" y="188640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Timetable</a:t>
            </a:r>
            <a:endParaRPr lang="lv-LV" dirty="0">
              <a:solidFill>
                <a:srgbClr val="C00000"/>
              </a:solidFill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First year: </a:t>
            </a:r>
            <a:r>
              <a:rPr lang="en-US" dirty="0" smtClean="0">
                <a:solidFill>
                  <a:srgbClr val="C00000"/>
                </a:solidFill>
              </a:rPr>
              <a:t>price 3€/holder, customers need to request for other </a:t>
            </a:r>
            <a:r>
              <a:rPr lang="en-US" dirty="0" err="1" smtClean="0">
                <a:solidFill>
                  <a:srgbClr val="C00000"/>
                </a:solidFill>
              </a:rPr>
              <a:t>colours</a:t>
            </a:r>
            <a:r>
              <a:rPr lang="en-US" dirty="0" smtClean="0">
                <a:solidFill>
                  <a:srgbClr val="C00000"/>
                </a:solidFill>
              </a:rPr>
              <a:t>, shapes etc.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Aim: </a:t>
            </a:r>
            <a:r>
              <a:rPr lang="en-US" dirty="0" smtClean="0">
                <a:solidFill>
                  <a:srgbClr val="C00000"/>
                </a:solidFill>
              </a:rPr>
              <a:t>sell the first 66 000 exemplars in year 1, own internet shop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Second year: </a:t>
            </a:r>
            <a:r>
              <a:rPr lang="en-US" dirty="0" smtClean="0">
                <a:solidFill>
                  <a:srgbClr val="C00000"/>
                </a:solidFill>
              </a:rPr>
              <a:t>choose different product variations to sell (shapes, </a:t>
            </a:r>
            <a:r>
              <a:rPr lang="en-US" dirty="0" err="1" smtClean="0">
                <a:solidFill>
                  <a:srgbClr val="C00000"/>
                </a:solidFill>
              </a:rPr>
              <a:t>colours</a:t>
            </a:r>
            <a:r>
              <a:rPr lang="en-US" dirty="0" smtClean="0">
                <a:solidFill>
                  <a:srgbClr val="C00000"/>
                </a:solidFill>
              </a:rPr>
              <a:t>, other materials like acrylic and plastic)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Aim: </a:t>
            </a:r>
            <a:r>
              <a:rPr lang="en-US" dirty="0" smtClean="0">
                <a:solidFill>
                  <a:srgbClr val="C00000"/>
                </a:solidFill>
              </a:rPr>
              <a:t>to increase sales </a:t>
            </a:r>
            <a:r>
              <a:rPr lang="lv-LV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n the </a:t>
            </a:r>
            <a:r>
              <a:rPr lang="lv-LV" dirty="0" err="1" smtClean="0">
                <a:solidFill>
                  <a:srgbClr val="C00000"/>
                </a:solidFill>
              </a:rPr>
              <a:t>second</a:t>
            </a:r>
            <a:r>
              <a:rPr lang="en-US" dirty="0" smtClean="0">
                <a:solidFill>
                  <a:srgbClr val="C00000"/>
                </a:solidFill>
              </a:rPr>
              <a:t> year</a:t>
            </a:r>
          </a:p>
        </p:txBody>
      </p:sp>
    </p:spTree>
    <p:extLst>
      <p:ext uri="{BB962C8B-B14F-4D97-AF65-F5344CB8AC3E}">
        <p14:creationId xmlns:p14="http://schemas.microsoft.com/office/powerpoint/2010/main" val="408952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ttēls 3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371600"/>
          </a:xfrm>
        </p:spPr>
        <p:txBody>
          <a:bodyPr>
            <a:normAutofit/>
          </a:bodyPr>
          <a:lstStyle/>
          <a:p>
            <a:r>
              <a:rPr lang="lv-LV" dirty="0" err="1" smtClean="0">
                <a:solidFill>
                  <a:srgbClr val="C00000"/>
                </a:solidFill>
              </a:rPr>
              <a:t>Plan</a:t>
            </a:r>
            <a:r>
              <a:rPr lang="lv-LV" dirty="0" smtClean="0">
                <a:solidFill>
                  <a:srgbClr val="C00000"/>
                </a:solidFill>
              </a:rPr>
              <a:t> B </a:t>
            </a:r>
            <a:r>
              <a:rPr lang="lv-LV" dirty="0" err="1" smtClean="0">
                <a:solidFill>
                  <a:srgbClr val="C00000"/>
                </a:solidFill>
              </a:rPr>
              <a:t>and</a:t>
            </a:r>
            <a:r>
              <a:rPr lang="lv-LV" dirty="0" smtClean="0">
                <a:solidFill>
                  <a:srgbClr val="C00000"/>
                </a:solidFill>
              </a:rPr>
              <a:t> C</a:t>
            </a:r>
            <a:endParaRPr lang="lv-LV" dirty="0">
              <a:solidFill>
                <a:srgbClr val="C00000"/>
              </a:solidFill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v-LV" dirty="0" err="1" smtClean="0">
                <a:solidFill>
                  <a:srgbClr val="C00000"/>
                </a:solidFill>
              </a:rPr>
              <a:t>Highest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risk</a:t>
            </a:r>
            <a:r>
              <a:rPr lang="lv-LV" dirty="0" smtClean="0">
                <a:solidFill>
                  <a:srgbClr val="C00000"/>
                </a:solidFill>
              </a:rPr>
              <a:t>: </a:t>
            </a:r>
            <a:r>
              <a:rPr lang="lv-LV" dirty="0" err="1" smtClean="0">
                <a:solidFill>
                  <a:srgbClr val="C00000"/>
                </a:solidFill>
              </a:rPr>
              <a:t>nobody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buys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the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product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lv-LV" dirty="0" smtClean="0">
              <a:solidFill>
                <a:srgbClr val="C00000"/>
              </a:solidFill>
            </a:endParaRPr>
          </a:p>
          <a:p>
            <a:r>
              <a:rPr lang="lv-LV" dirty="0" err="1" smtClean="0">
                <a:solidFill>
                  <a:srgbClr val="C00000"/>
                </a:solidFill>
              </a:rPr>
              <a:t>Risk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isn’t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even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that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high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lv-LV" dirty="0" err="1" smtClean="0">
                <a:solidFill>
                  <a:srgbClr val="C00000"/>
                </a:solidFill>
              </a:rPr>
              <a:t>low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price of materials</a:t>
            </a:r>
            <a:r>
              <a:rPr lang="lv-LV" dirty="0" smtClean="0">
                <a:solidFill>
                  <a:srgbClr val="C00000"/>
                </a:solidFill>
              </a:rPr>
              <a:t>)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lv-LV" dirty="0" smtClean="0">
              <a:solidFill>
                <a:srgbClr val="C00000"/>
              </a:solidFill>
            </a:endParaRPr>
          </a:p>
          <a:p>
            <a:r>
              <a:rPr lang="lv-LV" dirty="0" err="1" smtClean="0">
                <a:solidFill>
                  <a:srgbClr val="C00000"/>
                </a:solidFill>
              </a:rPr>
              <a:t>Plan</a:t>
            </a:r>
            <a:r>
              <a:rPr lang="lv-LV" dirty="0" smtClean="0">
                <a:solidFill>
                  <a:srgbClr val="C00000"/>
                </a:solidFill>
              </a:rPr>
              <a:t> B: </a:t>
            </a:r>
            <a:r>
              <a:rPr lang="lv-LV" dirty="0" err="1" smtClean="0">
                <a:solidFill>
                  <a:srgbClr val="C00000"/>
                </a:solidFill>
              </a:rPr>
              <a:t>lower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price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of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product</a:t>
            </a:r>
            <a:r>
              <a:rPr lang="lv-LV" dirty="0" smtClean="0">
                <a:solidFill>
                  <a:srgbClr val="C00000"/>
                </a:solidFill>
              </a:rPr>
              <a:t> (</a:t>
            </a:r>
            <a:r>
              <a:rPr lang="lv-LV" dirty="0" err="1" smtClean="0">
                <a:solidFill>
                  <a:srgbClr val="C00000"/>
                </a:solidFill>
              </a:rPr>
              <a:t>still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huge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profit</a:t>
            </a:r>
            <a:r>
              <a:rPr lang="lv-LV" dirty="0" smtClean="0">
                <a:solidFill>
                  <a:srgbClr val="C00000"/>
                </a:solidFill>
              </a:rPr>
              <a:t>)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lv-LV" dirty="0" smtClean="0">
              <a:solidFill>
                <a:srgbClr val="C00000"/>
              </a:solidFill>
            </a:endParaRPr>
          </a:p>
          <a:p>
            <a:r>
              <a:rPr lang="lv-LV" dirty="0" err="1" smtClean="0">
                <a:solidFill>
                  <a:srgbClr val="C00000"/>
                </a:solidFill>
              </a:rPr>
              <a:t>Plan</a:t>
            </a:r>
            <a:r>
              <a:rPr lang="lv-LV" dirty="0" smtClean="0">
                <a:solidFill>
                  <a:srgbClr val="C00000"/>
                </a:solidFill>
              </a:rPr>
              <a:t> C: </a:t>
            </a:r>
            <a:r>
              <a:rPr lang="lv-LV" dirty="0" err="1" smtClean="0">
                <a:solidFill>
                  <a:srgbClr val="C00000"/>
                </a:solidFill>
              </a:rPr>
              <a:t>use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more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advertising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962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ttēls 3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371600"/>
          </a:xfrm>
        </p:spPr>
        <p:txBody>
          <a:bodyPr>
            <a:normAutofit/>
          </a:bodyPr>
          <a:lstStyle/>
          <a:p>
            <a:r>
              <a:rPr lang="lv-LV" dirty="0" err="1" smtClean="0">
                <a:solidFill>
                  <a:srgbClr val="C00000"/>
                </a:solidFill>
              </a:rPr>
              <a:t>General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costs</a:t>
            </a:r>
            <a:endParaRPr lang="lv-LV" dirty="0">
              <a:solidFill>
                <a:srgbClr val="C00000"/>
              </a:solidFill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>
                <a:solidFill>
                  <a:srgbClr val="C00000"/>
                </a:solidFill>
              </a:rPr>
              <a:t>M</a:t>
            </a:r>
            <a:r>
              <a:rPr lang="lv-LV" dirty="0" err="1" smtClean="0">
                <a:solidFill>
                  <a:srgbClr val="C00000"/>
                </a:solidFill>
              </a:rPr>
              <a:t>aterial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costs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for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one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unit</a:t>
            </a:r>
            <a:r>
              <a:rPr lang="lv-LV" dirty="0" smtClean="0">
                <a:solidFill>
                  <a:srgbClr val="C00000"/>
                </a:solidFill>
              </a:rPr>
              <a:t>: &lt; 1 </a:t>
            </a:r>
            <a:r>
              <a:rPr lang="lv-LV" dirty="0" err="1" smtClean="0">
                <a:solidFill>
                  <a:srgbClr val="C00000"/>
                </a:solidFill>
              </a:rPr>
              <a:t>cent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lv-LV" u="sng" dirty="0" err="1" smtClean="0">
                <a:solidFill>
                  <a:srgbClr val="C00000"/>
                </a:solidFill>
              </a:rPr>
              <a:t>Salaries</a:t>
            </a:r>
            <a:endParaRPr lang="lv-LV" u="sng" dirty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5€/hour  </a:t>
            </a:r>
          </a:p>
          <a:p>
            <a:pPr marL="0" indent="0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800€/month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-&gt; above the average salaries of Latvia (606€/month)</a:t>
            </a:r>
            <a:endParaRPr lang="lv-LV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dirty="0" err="1" smtClean="0">
                <a:solidFill>
                  <a:srgbClr val="C00000"/>
                </a:solidFill>
              </a:rPr>
              <a:t>Production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costs</a:t>
            </a:r>
            <a:r>
              <a:rPr lang="lv-LV" dirty="0">
                <a:solidFill>
                  <a:srgbClr val="C00000"/>
                </a:solidFill>
              </a:rPr>
              <a:t> </a:t>
            </a:r>
            <a:r>
              <a:rPr lang="lv-LV" dirty="0" smtClean="0">
                <a:solidFill>
                  <a:srgbClr val="C00000"/>
                </a:solidFill>
              </a:rPr>
              <a:t>(</a:t>
            </a:r>
            <a:r>
              <a:rPr lang="lv-LV" dirty="0" err="1" smtClean="0">
                <a:solidFill>
                  <a:srgbClr val="C00000"/>
                </a:solidFill>
              </a:rPr>
              <a:t>salaries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err="1" smtClean="0">
                <a:solidFill>
                  <a:srgbClr val="C00000"/>
                </a:solidFill>
              </a:rPr>
              <a:t>included</a:t>
            </a:r>
            <a:r>
              <a:rPr lang="lv-LV" dirty="0" smtClean="0">
                <a:solidFill>
                  <a:srgbClr val="C00000"/>
                </a:solidFill>
              </a:rPr>
              <a:t>): ~ 50 </a:t>
            </a:r>
            <a:r>
              <a:rPr lang="lv-LV" dirty="0" err="1" smtClean="0">
                <a:solidFill>
                  <a:srgbClr val="C00000"/>
                </a:solidFill>
              </a:rPr>
              <a:t>cent</a:t>
            </a:r>
            <a:endParaRPr lang="lv-LV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32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</TotalTime>
  <Words>267</Words>
  <Application>Microsoft Office PowerPoint</Application>
  <PresentationFormat>On-screen Show (4:3)</PresentationFormat>
  <Paragraphs>44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tēma</vt:lpstr>
      <vt:lpstr>PowerPoint Presentation</vt:lpstr>
      <vt:lpstr>Idea explanation</vt:lpstr>
      <vt:lpstr>Goals</vt:lpstr>
      <vt:lpstr>Why should people buy the product?</vt:lpstr>
      <vt:lpstr>Competitors</vt:lpstr>
      <vt:lpstr>Timetable</vt:lpstr>
      <vt:lpstr>Plan B and C</vt:lpstr>
      <vt:lpstr>General costs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Buddies</dc:title>
  <dc:creator>Adrians</dc:creator>
  <cp:lastModifiedBy>Alison</cp:lastModifiedBy>
  <cp:revision>21</cp:revision>
  <dcterms:created xsi:type="dcterms:W3CDTF">2015-11-26T07:42:30Z</dcterms:created>
  <dcterms:modified xsi:type="dcterms:W3CDTF">2015-11-27T08:08:47Z</dcterms:modified>
</cp:coreProperties>
</file>