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8" r:id="rId2"/>
    <p:sldId id="262" r:id="rId3"/>
    <p:sldId id="266" r:id="rId4"/>
    <p:sldId id="260" r:id="rId5"/>
    <p:sldId id="259" r:id="rId6"/>
    <p:sldId id="265" r:id="rId7"/>
    <p:sldId id="261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05A81-5762-46C0-B5E2-362B51A3D1C6}" type="datetimeFigureOut">
              <a:rPr lang="da-DK"/>
              <a:t>18-11-2016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6DC07-B916-4FD6-9B8E-91DC01CD5904}" type="slidenum">
              <a:rPr lang="da-DK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6DC07-B916-4FD6-9B8E-91DC01CD5904}" type="slidenum">
              <a:rPr lang="da-DK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7220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6DC07-B916-4FD6-9B8E-91DC01CD5904}" type="slidenum">
              <a:rPr lang="da-DK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9214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6DC07-B916-4FD6-9B8E-91DC01CD5904}" type="slidenum">
              <a:rPr lang="da-DK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2021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2rgF6wwSvI&amp;feature=youtu.b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2rgF6wwSvI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buildapp.com/myapplications.php" TargetMode="External"/><Relationship Id="rId2" Type="http://schemas.openxmlformats.org/officeDocument/2006/relationships/hyperlink" Target="http://osvaldboisen.wixsite.com/job-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" y="1066800"/>
            <a:ext cx="4811641" cy="4586973"/>
          </a:xfrm>
          <a:prstGeom prst="rect">
            <a:avLst/>
          </a:prstGeom>
        </p:spPr>
      </p:pic>
      <p:pic>
        <p:nvPicPr>
          <p:cNvPr id="6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238125"/>
            <a:ext cx="11907871" cy="893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03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 for your time!</a:t>
            </a:r>
          </a:p>
        </p:txBody>
      </p:sp>
      <p:pic>
        <p:nvPicPr>
          <p:cNvPr id="4" name="Pladsholder til indhold 3" descr="image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9717" y="1578707"/>
            <a:ext cx="6941363" cy="5206023"/>
          </a:xfrm>
        </p:spPr>
      </p:pic>
    </p:spTree>
    <p:extLst>
      <p:ext uri="{BB962C8B-B14F-4D97-AF65-F5344CB8AC3E}">
        <p14:creationId xmlns:p14="http://schemas.microsoft.com/office/powerpoint/2010/main" val="1332371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How it works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/>
              <a:t>Age 14-18 and 18+</a:t>
            </a:r>
          </a:p>
          <a:p>
            <a:pPr marL="0" indent="0">
              <a:buNone/>
            </a:pPr>
            <a:endParaRPr lang="en-GB"/>
          </a:p>
          <a:p>
            <a:r>
              <a:rPr lang="EN-GB" sz="2800"/>
              <a:t>Security</a:t>
            </a:r>
          </a:p>
          <a:p>
            <a:pPr marL="0" indent="0">
              <a:buNone/>
            </a:pPr>
            <a:endParaRPr lang="en-GB"/>
          </a:p>
          <a:p>
            <a:r>
              <a:rPr lang="EN-GB" sz="2800"/>
              <a:t>Payment</a:t>
            </a:r>
          </a:p>
          <a:p>
            <a:pPr marL="0" indent="0">
              <a:buNone/>
            </a:pPr>
            <a:endParaRPr lang="en-GB"/>
          </a:p>
          <a:p>
            <a:r>
              <a:rPr lang="EN-GB" sz="2800"/>
              <a:t>Locality (GPS)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582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Our flyers</a:t>
            </a:r>
            <a:endParaRPr lang="da-DK"/>
          </a:p>
        </p:txBody>
      </p:sp>
      <p:pic>
        <p:nvPicPr>
          <p:cNvPr id="4" name="Billed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192" y="2176096"/>
            <a:ext cx="3511426" cy="4681903"/>
          </a:xfrm>
          <a:prstGeom prst="rect">
            <a:avLst/>
          </a:prstGeom>
        </p:spPr>
      </p:pic>
      <p:pic>
        <p:nvPicPr>
          <p:cNvPr id="6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5" y="2176097"/>
            <a:ext cx="2641356" cy="469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1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Where to find us</a:t>
            </a:r>
            <a:endParaRPr lang="da-DK"/>
          </a:p>
        </p:txBody>
      </p:sp>
      <p:pic>
        <p:nvPicPr>
          <p:cNvPr id="4" name="Billed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6654" y="1509346"/>
            <a:ext cx="3008617" cy="5348654"/>
          </a:xfrm>
          <a:prstGeom prst="rect">
            <a:avLst/>
          </a:prstGeom>
        </p:spPr>
      </p:pic>
      <p:pic>
        <p:nvPicPr>
          <p:cNvPr id="3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949" y="1506673"/>
            <a:ext cx="3008617" cy="535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52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Commercial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250" y="6426679"/>
            <a:ext cx="1926799" cy="4306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1400">
                <a:solidFill>
                  <a:schemeClr val="tx1"/>
                </a:solidFill>
                <a:hlinkClick r:id="rId3"/>
              </a:rPr>
              <a:t>Comercial AD</a:t>
            </a:r>
          </a:p>
        </p:txBody>
      </p:sp>
      <p:pic>
        <p:nvPicPr>
          <p:cNvPr id="4" name="Billede 3"/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6250" y="1619250"/>
            <a:ext cx="8762040" cy="476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85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89454" cy="262304"/>
          </a:xfrm>
        </p:spPr>
        <p:txBody>
          <a:bodyPr>
            <a:normAutofit fontScale="90000"/>
          </a:bodyPr>
          <a:lstStyle/>
          <a:p>
            <a:r>
              <a:rPr lang="DA-DK" err="1"/>
              <a:t>Our</a:t>
            </a:r>
            <a:r>
              <a:rPr lang="DA-DK"/>
              <a:t> products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77334" y="1285875"/>
            <a:ext cx="8596668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sz="2000">
                <a:hlinkClick r:id="rId2"/>
              </a:rPr>
              <a:t>JOB-Os website</a:t>
            </a:r>
            <a:endParaRPr lang="da-DK" sz="2000">
              <a:hlinkClick r:id="rId2"/>
            </a:endParaRPr>
          </a:p>
          <a:p>
            <a:r>
              <a:rPr lang="DA-DK" sz="2000">
                <a:solidFill>
                  <a:schemeClr val="tx1"/>
                </a:solidFill>
                <a:hlinkClick r:id="rId3"/>
              </a:rPr>
              <a:t>JOB-Os app</a:t>
            </a:r>
            <a:endParaRPr lang="da-DK" sz="2000">
              <a:solidFill>
                <a:schemeClr val="tx1"/>
              </a:solidFill>
              <a:hlinkClick r:id="rId3"/>
            </a:endParaRPr>
          </a:p>
        </p:txBody>
      </p:sp>
      <p:pic>
        <p:nvPicPr>
          <p:cNvPr id="4" name="Billede 3" descr="home scre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34" y="2621187"/>
            <a:ext cx="8348439" cy="376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5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Finances</a:t>
            </a:r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113" y="1538288"/>
            <a:ext cx="7410090" cy="4812873"/>
          </a:xfrm>
        </p:spPr>
      </p:pic>
    </p:spTree>
    <p:extLst>
      <p:ext uri="{BB962C8B-B14F-4D97-AF65-F5344CB8AC3E}">
        <p14:creationId xmlns:p14="http://schemas.microsoft.com/office/powerpoint/2010/main" val="3471974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Finances</a:t>
            </a:r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8638" y="1681163"/>
            <a:ext cx="8478059" cy="4615088"/>
          </a:xfrm>
        </p:spPr>
      </p:pic>
    </p:spTree>
    <p:extLst>
      <p:ext uri="{BB962C8B-B14F-4D97-AF65-F5344CB8AC3E}">
        <p14:creationId xmlns:p14="http://schemas.microsoft.com/office/powerpoint/2010/main" val="2243162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Finances</a:t>
            </a:r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1813" y="1503363"/>
            <a:ext cx="8351499" cy="4879755"/>
          </a:xfrm>
        </p:spPr>
      </p:pic>
    </p:spTree>
    <p:extLst>
      <p:ext uri="{BB962C8B-B14F-4D97-AF65-F5344CB8AC3E}">
        <p14:creationId xmlns:p14="http://schemas.microsoft.com/office/powerpoint/2010/main" val="2898251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10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Facet</vt:lpstr>
      <vt:lpstr>PowerPoint Presentation</vt:lpstr>
      <vt:lpstr>How it works</vt:lpstr>
      <vt:lpstr>Our flyers</vt:lpstr>
      <vt:lpstr>Where to find us</vt:lpstr>
      <vt:lpstr>Commercial</vt:lpstr>
      <vt:lpstr>Our products</vt:lpstr>
      <vt:lpstr>Finances</vt:lpstr>
      <vt:lpstr>Finances</vt:lpstr>
      <vt:lpstr>Finances</vt:lpstr>
      <vt:lpstr>Thank you for your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2016-11-18T07:53:40Z</dcterms:modified>
</cp:coreProperties>
</file>