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70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t-E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t-EE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27/11/15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27/11/15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mage.jpe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60" y="5169280"/>
            <a:ext cx="1220355" cy="1591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1685"/>
            <a:ext cx="7543800" cy="1697790"/>
          </a:xfrm>
        </p:spPr>
        <p:txBody>
          <a:bodyPr/>
          <a:lstStyle/>
          <a:p>
            <a:r>
              <a:rPr lang="en-US" dirty="0" smtClean="0"/>
              <a:t>Monkey 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6212"/>
            <a:ext cx="6461760" cy="374314"/>
          </a:xfrm>
        </p:spPr>
        <p:txBody>
          <a:bodyPr>
            <a:normAutofit/>
          </a:bodyPr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42" y="2740526"/>
            <a:ext cx="2767647" cy="36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Salaries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49400"/>
            <a:ext cx="7520940" cy="3131077"/>
          </a:xfrm>
        </p:spPr>
        <p:txBody>
          <a:bodyPr/>
          <a:lstStyle/>
          <a:p>
            <a:r>
              <a:rPr lang="en-US" sz="4400" dirty="0" smtClean="0"/>
              <a:t>Minimum wage </a:t>
            </a:r>
            <a:r>
              <a:rPr lang="en-US" sz="4400" dirty="0"/>
              <a:t>in Latvia: </a:t>
            </a:r>
            <a:r>
              <a:rPr lang="en-US" sz="4400" dirty="0" smtClean="0"/>
              <a:t>2.20</a:t>
            </a:r>
            <a:r>
              <a:rPr lang="pt-BR" sz="4400" dirty="0" smtClean="0"/>
              <a:t>€ per hour</a:t>
            </a:r>
          </a:p>
          <a:p>
            <a:r>
              <a:rPr lang="pt-BR" sz="4400" dirty="0" err="1" smtClean="0"/>
              <a:t>Our</a:t>
            </a:r>
            <a:r>
              <a:rPr lang="pt-BR" sz="4400" dirty="0" smtClean="0"/>
              <a:t> </a:t>
            </a:r>
            <a:r>
              <a:rPr lang="pt-BR" sz="4400" dirty="0" err="1" smtClean="0"/>
              <a:t>salary</a:t>
            </a:r>
            <a:r>
              <a:rPr lang="pt-BR" sz="4400" dirty="0" smtClean="0"/>
              <a:t>: 2.50</a:t>
            </a:r>
            <a:r>
              <a:rPr lang="pt-BR" sz="4400" dirty="0"/>
              <a:t>€</a:t>
            </a:r>
            <a:r>
              <a:rPr lang="pt-BR" sz="4400" dirty="0" smtClean="0"/>
              <a:t> per hour</a:t>
            </a:r>
            <a:endParaRPr lang="pt-BR" sz="4400" dirty="0"/>
          </a:p>
          <a:p>
            <a:r>
              <a:rPr lang="en-US" sz="4400" dirty="0" smtClean="0"/>
              <a:t>About 1h for one pack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2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9116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/>
              <a:t>Prototype</a:t>
            </a:r>
            <a:endParaRPr lang="en-US" sz="4400" dirty="0"/>
          </a:p>
        </p:txBody>
      </p:sp>
      <p:pic>
        <p:nvPicPr>
          <p:cNvPr id="4" name="Content Placeholder 3" descr="IMG_495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50"/>
          <a:stretch/>
        </p:blipFill>
        <p:spPr>
          <a:xfrm rot="5400000">
            <a:off x="864222" y="1358718"/>
            <a:ext cx="4060273" cy="3222439"/>
          </a:xfrm>
        </p:spPr>
      </p:pic>
      <p:pic>
        <p:nvPicPr>
          <p:cNvPr id="5" name="Picture 4" descr="IMG_49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933" y="1447336"/>
            <a:ext cx="4060272" cy="3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Costs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3232677"/>
          </a:xfrm>
        </p:spPr>
        <p:txBody>
          <a:bodyPr/>
          <a:lstStyle/>
          <a:p>
            <a:r>
              <a:rPr lang="en-US" sz="4000" dirty="0" smtClean="0"/>
              <a:t>Printing: 	 0.26</a:t>
            </a:r>
            <a:r>
              <a:rPr lang="pt-BR" sz="4000" dirty="0" smtClean="0"/>
              <a:t>€ per set</a:t>
            </a:r>
          </a:p>
          <a:p>
            <a:r>
              <a:rPr lang="pt-BR" sz="4000" dirty="0" err="1" smtClean="0"/>
              <a:t>Laminating</a:t>
            </a:r>
            <a:r>
              <a:rPr lang="pt-BR" sz="4000" dirty="0" smtClean="0"/>
              <a:t>: 	 0.40€ per set</a:t>
            </a:r>
          </a:p>
          <a:p>
            <a:r>
              <a:rPr lang="pt-BR" sz="4000" dirty="0" smtClean="0"/>
              <a:t>Box: 		 0.03 per set</a:t>
            </a:r>
          </a:p>
          <a:p>
            <a:r>
              <a:rPr lang="pt-BR" sz="4000" dirty="0" err="1" smtClean="0"/>
              <a:t>Salary</a:t>
            </a:r>
            <a:endParaRPr lang="pt-BR" sz="40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Social media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 smtClean="0"/>
              <a:t>Instagram</a:t>
            </a:r>
            <a:r>
              <a:rPr lang="en-US" sz="4400" dirty="0" smtClean="0"/>
              <a:t>: </a:t>
            </a:r>
            <a:r>
              <a:rPr lang="en-US" sz="4800" dirty="0" smtClean="0"/>
              <a:t>@</a:t>
            </a:r>
            <a:r>
              <a:rPr lang="en-US" sz="4800" dirty="0" err="1" smtClean="0"/>
              <a:t>MonkeyCardsCompany</a:t>
            </a:r>
            <a:endParaRPr lang="en-US" sz="4800" dirty="0" smtClean="0"/>
          </a:p>
          <a:p>
            <a:r>
              <a:rPr lang="en-US" sz="4800" dirty="0" smtClean="0"/>
              <a:t>#</a:t>
            </a:r>
            <a:r>
              <a:rPr lang="en-US" sz="4800" dirty="0" err="1" smtClean="0"/>
              <a:t>MonkeyCards</a:t>
            </a: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486677"/>
            <a:ext cx="54864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7" name="Content Placeholder 6" descr="image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-208" r="-298"/>
          <a:stretch/>
        </p:blipFill>
        <p:spPr>
          <a:xfrm>
            <a:off x="5137525" y="2678546"/>
            <a:ext cx="2897909" cy="3755454"/>
          </a:xfrm>
        </p:spPr>
      </p:pic>
    </p:spTree>
    <p:extLst>
      <p:ext uri="{BB962C8B-B14F-4D97-AF65-F5344CB8AC3E}">
        <p14:creationId xmlns:p14="http://schemas.microsoft.com/office/powerpoint/2010/main" val="337873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Idea explanation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10" y="1600200"/>
            <a:ext cx="7024606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 a card game created for people to learn fun facts about different countries</a:t>
            </a:r>
          </a:p>
          <a:p>
            <a:r>
              <a:rPr lang="en-US" sz="3200" dirty="0" smtClean="0"/>
              <a:t>The aim of the game is to get four cards of the same country</a:t>
            </a:r>
          </a:p>
          <a:p>
            <a:r>
              <a:rPr lang="en-US" sz="3200" dirty="0" smtClean="0"/>
              <a:t>Age: 8+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84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74700"/>
            <a:ext cx="7520940" cy="139700"/>
          </a:xfrm>
        </p:spPr>
        <p:txBody>
          <a:bodyPr/>
          <a:lstStyle/>
          <a:p>
            <a:pPr algn="ctr"/>
            <a:r>
              <a:rPr lang="en-US" sz="5400" dirty="0" smtClean="0"/>
              <a:t>Goals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08200"/>
            <a:ext cx="7520940" cy="2572277"/>
          </a:xfrm>
        </p:spPr>
        <p:txBody>
          <a:bodyPr/>
          <a:lstStyle/>
          <a:p>
            <a:r>
              <a:rPr lang="en-US" sz="4400" dirty="0" smtClean="0"/>
              <a:t>To entertain people</a:t>
            </a:r>
          </a:p>
          <a:p>
            <a:r>
              <a:rPr lang="en-US" sz="4400" dirty="0" smtClean="0"/>
              <a:t>To gain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50422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should people buy the product?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54727"/>
            <a:ext cx="7520940" cy="3394364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It</a:t>
            </a:r>
            <a:r>
              <a:rPr lang="en-US" sz="3500" dirty="0"/>
              <a:t> </a:t>
            </a:r>
            <a:r>
              <a:rPr lang="en-US" sz="3500" dirty="0" smtClean="0"/>
              <a:t>is a entertaining and educative game</a:t>
            </a:r>
          </a:p>
          <a:p>
            <a:r>
              <a:rPr lang="en-US" sz="3500" dirty="0" smtClean="0"/>
              <a:t>People from different age groups can play together</a:t>
            </a:r>
          </a:p>
          <a:p>
            <a:r>
              <a:rPr lang="en-US" sz="3500" dirty="0" smtClean="0"/>
              <a:t>A fun twist on the ordinary card game “donkey”</a:t>
            </a:r>
          </a:p>
          <a:p>
            <a:r>
              <a:rPr lang="en-US" sz="3500" dirty="0"/>
              <a:t>E</a:t>
            </a:r>
            <a:r>
              <a:rPr lang="en-US" sz="3500" dirty="0" smtClean="0"/>
              <a:t>asy to understand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3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Plan B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14500"/>
            <a:ext cx="7520940" cy="29786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Biggest risk: no one will buy it</a:t>
            </a:r>
          </a:p>
          <a:p>
            <a:r>
              <a:rPr lang="en-US" sz="4000" dirty="0" smtClean="0"/>
              <a:t>Plan B: lower the price and salaries, use cheaper materials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926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Competitors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85900"/>
            <a:ext cx="7520940" cy="3194577"/>
          </a:xfrm>
        </p:spPr>
        <p:txBody>
          <a:bodyPr>
            <a:normAutofit/>
          </a:bodyPr>
          <a:lstStyle/>
          <a:p>
            <a:r>
              <a:rPr lang="en-US" sz="4400" dirty="0"/>
              <a:t>A</a:t>
            </a:r>
            <a:r>
              <a:rPr lang="en-US" sz="4400" dirty="0" smtClean="0"/>
              <a:t> lot of successful card game companies on the market</a:t>
            </a:r>
          </a:p>
          <a:p>
            <a:r>
              <a:rPr lang="en-US" sz="4400" dirty="0" smtClean="0"/>
              <a:t>We need to stand out to get recognized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986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29640"/>
          </a:xfrm>
        </p:spPr>
        <p:txBody>
          <a:bodyPr/>
          <a:lstStyle/>
          <a:p>
            <a:pPr algn="ctr"/>
            <a:r>
              <a:rPr lang="en-US" sz="4800" dirty="0" err="1" smtClean="0"/>
              <a:t>Timeplan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16100"/>
            <a:ext cx="7520940" cy="286437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Price: 3.99</a:t>
            </a:r>
            <a:r>
              <a:rPr lang="pt-BR" sz="3600" dirty="0" smtClean="0"/>
              <a:t>€</a:t>
            </a:r>
          </a:p>
          <a:p>
            <a:r>
              <a:rPr lang="pt-BR" sz="3600" dirty="0" smtClean="0"/>
              <a:t>Start out in </a:t>
            </a:r>
            <a:r>
              <a:rPr lang="pt-BR" sz="3600" dirty="0" err="1" smtClean="0"/>
              <a:t>Latvia</a:t>
            </a:r>
            <a:endParaRPr lang="pt-BR" sz="3600" dirty="0" smtClean="0"/>
          </a:p>
          <a:p>
            <a:r>
              <a:rPr lang="pt-BR" sz="3600" dirty="0" err="1" smtClean="0"/>
              <a:t>Advertising</a:t>
            </a:r>
            <a:endParaRPr lang="pt-BR" sz="3600" dirty="0" smtClean="0"/>
          </a:p>
          <a:p>
            <a:r>
              <a:rPr lang="pt-BR" sz="3600" dirty="0" err="1" smtClean="0"/>
              <a:t>Goal</a:t>
            </a:r>
            <a:r>
              <a:rPr lang="pt-BR" sz="3600" dirty="0" smtClean="0"/>
              <a:t>: </a:t>
            </a:r>
            <a:r>
              <a:rPr lang="pt-BR" sz="3600" dirty="0" err="1" smtClean="0"/>
              <a:t>sell</a:t>
            </a:r>
            <a:r>
              <a:rPr lang="pt-BR" sz="3600" dirty="0" smtClean="0"/>
              <a:t> 250 packs </a:t>
            </a:r>
            <a:r>
              <a:rPr lang="pt-BR" sz="3600" dirty="0" err="1" smtClean="0"/>
              <a:t>of</a:t>
            </a:r>
            <a:r>
              <a:rPr lang="pt-BR" sz="3600" dirty="0" smtClean="0"/>
              <a:t> </a:t>
            </a:r>
            <a:r>
              <a:rPr lang="pt-BR" sz="3600" dirty="0" err="1" smtClean="0"/>
              <a:t>cards</a:t>
            </a:r>
            <a:endParaRPr lang="pt-BR" sz="3600" dirty="0" smtClean="0"/>
          </a:p>
          <a:p>
            <a:r>
              <a:rPr lang="pt-BR" sz="3600" dirty="0" smtClean="0"/>
              <a:t>1st </a:t>
            </a:r>
            <a:r>
              <a:rPr lang="pt-BR" sz="3600" dirty="0" err="1" smtClean="0"/>
              <a:t>version</a:t>
            </a:r>
            <a:r>
              <a:rPr lang="pt-BR" sz="3600" dirty="0" smtClean="0"/>
              <a:t>: </a:t>
            </a:r>
            <a:r>
              <a:rPr lang="pt-BR" sz="3600" dirty="0" err="1" smtClean="0"/>
              <a:t>Biggest</a:t>
            </a:r>
            <a:r>
              <a:rPr lang="pt-BR" sz="3600" dirty="0" smtClean="0"/>
              <a:t> </a:t>
            </a:r>
            <a:r>
              <a:rPr lang="pt-BR" sz="3600" dirty="0" err="1" smtClean="0"/>
              <a:t>European</a:t>
            </a:r>
            <a:r>
              <a:rPr lang="pt-BR" sz="3600" dirty="0" smtClean="0"/>
              <a:t> countries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2960" y="1218912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1</a:t>
            </a:r>
            <a:r>
              <a:rPr lang="en-US" sz="4000" b="1" u="sng" baseline="30000" dirty="0" smtClean="0"/>
              <a:t>st</a:t>
            </a:r>
            <a:r>
              <a:rPr lang="en-US" sz="4000" b="1" u="sng" dirty="0" smtClean="0"/>
              <a:t> Year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8231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71386"/>
            <a:ext cx="7520940" cy="420909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2</a:t>
            </a:r>
            <a:r>
              <a:rPr lang="en-US" sz="4400" u="sng" baseline="30000" dirty="0"/>
              <a:t>nd</a:t>
            </a:r>
            <a:r>
              <a:rPr lang="en-US" sz="4400" u="sng" dirty="0"/>
              <a:t> year</a:t>
            </a:r>
          </a:p>
          <a:p>
            <a:r>
              <a:rPr lang="en-US" sz="4000" dirty="0" smtClean="0"/>
              <a:t>Same price: 3.99</a:t>
            </a:r>
            <a:r>
              <a:rPr lang="pt-BR" sz="4000" dirty="0" smtClean="0"/>
              <a:t>€</a:t>
            </a:r>
          </a:p>
          <a:p>
            <a:r>
              <a:rPr lang="en-US" sz="4000" dirty="0" smtClean="0"/>
              <a:t>Start selling in the Hanseatic League countries</a:t>
            </a:r>
          </a:p>
          <a:p>
            <a:r>
              <a:rPr lang="en-US" sz="4000" dirty="0" smtClean="0"/>
              <a:t>Increase publishing</a:t>
            </a:r>
          </a:p>
          <a:p>
            <a:r>
              <a:rPr lang="en-US" sz="4000" dirty="0" smtClean="0"/>
              <a:t>Goal: sell 500 packs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372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53540"/>
            <a:ext cx="7520940" cy="4326938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3</a:t>
            </a:r>
            <a:r>
              <a:rPr lang="en-US" sz="4400" u="sng" baseline="30000" dirty="0"/>
              <a:t>rd</a:t>
            </a:r>
            <a:r>
              <a:rPr lang="en-US" sz="4400" u="sng" dirty="0"/>
              <a:t>- 5</a:t>
            </a:r>
            <a:r>
              <a:rPr lang="en-US" sz="4400" u="sng" baseline="30000" dirty="0"/>
              <a:t>th</a:t>
            </a:r>
            <a:r>
              <a:rPr lang="en-US" sz="4400" u="sng" dirty="0"/>
              <a:t> year</a:t>
            </a:r>
          </a:p>
          <a:p>
            <a:r>
              <a:rPr lang="en-US" sz="4000" dirty="0" smtClean="0"/>
              <a:t>Higher price</a:t>
            </a:r>
            <a:r>
              <a:rPr lang="en-US" sz="4000" smtClean="0"/>
              <a:t>: 4.99</a:t>
            </a:r>
            <a:r>
              <a:rPr lang="pt-BR" sz="4000" dirty="0" smtClean="0"/>
              <a:t>€</a:t>
            </a:r>
          </a:p>
          <a:p>
            <a:r>
              <a:rPr lang="pt-BR" sz="4000" dirty="0" err="1" smtClean="0"/>
              <a:t>Add</a:t>
            </a:r>
            <a:r>
              <a:rPr lang="pt-BR" sz="4000" dirty="0" smtClean="0"/>
              <a:t> more </a:t>
            </a:r>
            <a:r>
              <a:rPr lang="pt-BR" sz="4000" dirty="0" err="1" smtClean="0"/>
              <a:t>versions</a:t>
            </a:r>
            <a:r>
              <a:rPr lang="pt-BR" sz="4000" dirty="0" smtClean="0"/>
              <a:t> (</a:t>
            </a:r>
            <a:r>
              <a:rPr lang="pt-BR" sz="4000" dirty="0" err="1" smtClean="0"/>
              <a:t>America</a:t>
            </a:r>
            <a:r>
              <a:rPr lang="pt-BR" sz="4000" dirty="0" smtClean="0"/>
              <a:t>, </a:t>
            </a:r>
            <a:r>
              <a:rPr lang="pt-BR" sz="4000" dirty="0" err="1" smtClean="0"/>
              <a:t>Asia</a:t>
            </a:r>
            <a:r>
              <a:rPr lang="pt-BR" sz="4000" dirty="0" smtClean="0"/>
              <a:t>, </a:t>
            </a:r>
            <a:r>
              <a:rPr lang="pt-BR" sz="4000" dirty="0"/>
              <a:t>e</a:t>
            </a:r>
            <a:r>
              <a:rPr lang="pt-BR" sz="4000" dirty="0" smtClean="0"/>
              <a:t>tc.)</a:t>
            </a:r>
          </a:p>
          <a:p>
            <a:r>
              <a:rPr lang="pt-BR" sz="4000" dirty="0" smtClean="0"/>
              <a:t>Start </a:t>
            </a:r>
            <a:r>
              <a:rPr lang="pt-BR" sz="4000" dirty="0" err="1" smtClean="0"/>
              <a:t>selling</a:t>
            </a:r>
            <a:r>
              <a:rPr lang="pt-BR" sz="4000" dirty="0" smtClean="0"/>
              <a:t> in more countries</a:t>
            </a:r>
          </a:p>
          <a:p>
            <a:r>
              <a:rPr lang="pt-BR" sz="4000" dirty="0" err="1" smtClean="0"/>
              <a:t>Goal</a:t>
            </a:r>
            <a:r>
              <a:rPr lang="pt-BR" sz="4000" dirty="0" smtClean="0"/>
              <a:t>: </a:t>
            </a:r>
            <a:r>
              <a:rPr lang="pt-BR" sz="4000" dirty="0" err="1" smtClean="0"/>
              <a:t>sell</a:t>
            </a:r>
            <a:r>
              <a:rPr lang="pt-BR" sz="4000" dirty="0" smtClean="0"/>
              <a:t> 750 packs per </a:t>
            </a:r>
            <a:r>
              <a:rPr lang="pt-BR" sz="4000" dirty="0" err="1" smtClean="0"/>
              <a:t>year</a:t>
            </a:r>
            <a:endParaRPr lang="pt-BR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226</TotalTime>
  <Words>240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Monkey Cards</vt:lpstr>
      <vt:lpstr>Idea explanation</vt:lpstr>
      <vt:lpstr>Goals</vt:lpstr>
      <vt:lpstr>Why should people buy the product?</vt:lpstr>
      <vt:lpstr>Plan B</vt:lpstr>
      <vt:lpstr>Competitors</vt:lpstr>
      <vt:lpstr>Timeplan</vt:lpstr>
      <vt:lpstr>PowerPoint Presentation</vt:lpstr>
      <vt:lpstr>PowerPoint Presentation</vt:lpstr>
      <vt:lpstr>Salaries</vt:lpstr>
      <vt:lpstr>Prototype</vt:lpstr>
      <vt:lpstr>Costs</vt:lpstr>
      <vt:lpstr>Social media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Monkey Cards</dc:title>
  <dc:creator>Frida Noor</dc:creator>
  <cp:lastModifiedBy>Frida Noor</cp:lastModifiedBy>
  <cp:revision>20</cp:revision>
  <dcterms:created xsi:type="dcterms:W3CDTF">2015-11-26T09:53:30Z</dcterms:created>
  <dcterms:modified xsi:type="dcterms:W3CDTF">2015-11-27T11:30:18Z</dcterms:modified>
</cp:coreProperties>
</file>