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8" r:id="rId2"/>
    <p:sldId id="256" r:id="rId3"/>
    <p:sldId id="257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90023"/>
    <a:srgbClr val="FFCC66"/>
    <a:srgbClr val="FDC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711" autoAdjust="0"/>
  </p:normalViewPr>
  <p:slideViewPr>
    <p:cSldViewPr snapToGrid="0" snapToObjects="1">
      <p:cViewPr varScale="1">
        <p:scale>
          <a:sx n="82" d="100"/>
          <a:sy n="82" d="100"/>
        </p:scale>
        <p:origin x="8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F322-C3CD-7A47-ADAB-F931ABB6E96D}" type="datetimeFigureOut">
              <a:rPr lang="de-DE" smtClean="0"/>
              <a:t>14.11.2016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7850D-C227-6245-86D0-4B37B8584E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14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7850D-C227-6245-86D0-4B37B8584E5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7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7850D-C227-6245-86D0-4B37B8584E5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7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Wer wird Millionär Soundtracks [1] - Intro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5046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redirect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does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german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verb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„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umadressieren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“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3" name="Wer wird Millionär Soundtracks [7] - 1.000-16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7292" y="656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flounder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punctuation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artichoke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buffoon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does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german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noun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„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Zeichensetzung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“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2" name="Wer wird Millionär Soundtracks [5] - 1.000-16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503" y="760303"/>
            <a:ext cx="812800" cy="812800"/>
          </a:xfrm>
          <a:prstGeom prst="rect">
            <a:avLst/>
          </a:prstGeom>
        </p:spPr>
      </p:pic>
      <p:pic>
        <p:nvPicPr>
          <p:cNvPr id="9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punctuation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does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german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noun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„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Zeichensetzung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“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9" name="Wer wird Millionär Soundtracks [7] - 1.000-16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4810" y="656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The 5 </a:t>
            </a:r>
            <a:r>
              <a:rPr lang="de-DE" sz="6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Categories</a:t>
            </a:r>
            <a:endParaRPr lang="de-DE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20000" endA="300" endPos="45500" dir="5400000" sy="-100000" algn="bl" rotWithShape="0"/>
              </a:effectLst>
              <a:latin typeface="Copperplate"/>
              <a:cs typeface="Copperplat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3848"/>
            <a:ext cx="8229600" cy="45907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>
              <a:buNone/>
            </a:pPr>
            <a:endParaRPr lang="de-DE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subconshiousness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subconscousness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subconsciousness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subconsousness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spelled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correctly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13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subconsciousness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spelled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correctly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0" name="Wer wird Millionär Soundtracks [10] - 32.000-500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3745" y="760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extracuricular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extracurricular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extracuricullar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extracurricullar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spelled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correctly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9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extracurricular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spelled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correctly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0" name="Wer wird Millionär Soundtracks [10] - 32.000-500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1809" y="760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The 5 </a:t>
            </a:r>
            <a:r>
              <a:rPr lang="de-DE" sz="6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Categories</a:t>
            </a:r>
            <a:endParaRPr lang="de-DE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20000" endA="300" endPos="45500" dir="5400000" sy="-100000" algn="bl" rotWithShape="0"/>
              </a:effectLst>
              <a:latin typeface="Copperplate"/>
              <a:cs typeface="Copperplat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3848"/>
            <a:ext cx="8229600" cy="45907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endParaRPr lang="de-DE" sz="4000" b="1" strike="sngStrike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90000"/>
                  <a:lumOff val="10000"/>
                </a:schemeClr>
              </a:soli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>
              <a:buNone/>
            </a:pPr>
            <a:endParaRPr lang="de-DE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2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Germany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Azerbaijan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Denmark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Ukraine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Which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country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won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Eurovision Song Contest 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in 2011?</a:t>
            </a:r>
            <a:endParaRPr lang="de-DE" sz="24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13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050620"/>
            <a:ext cx="7772400" cy="201287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Who </a:t>
            </a:r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Becomes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 The </a:t>
            </a:r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Millionaire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2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500" advTm="14600">
        <p14:vortex dir="r"/>
      </p:transition>
    </mc:Choice>
    <mc:Fallback xmlns="">
      <p:transition xmlns:p14="http://schemas.microsoft.com/office/powerpoint/2010/main" spd="slow" advTm="146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Azerbaijan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Which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country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won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Eurovision Song Contest 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in 2011?</a:t>
            </a:r>
            <a:endParaRPr lang="de-DE" sz="24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10" name="Wer wird Millionär Soundtracks [7] - 1.000-16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3413" y="7080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1944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Satellite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Heroes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Rise</a:t>
            </a: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Like</a:t>
            </a: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A Phoenix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name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winner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-song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Eurovision Song Contest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2016?</a:t>
            </a: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13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1944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name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winner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-song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Eurovision Song Contest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2016?</a:t>
            </a:r>
          </a:p>
        </p:txBody>
      </p:sp>
      <p:pic>
        <p:nvPicPr>
          <p:cNvPr id="10" name="Wer wird Millionär Soundtracks [4] - 50-5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6170" y="902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The 5 </a:t>
            </a:r>
            <a:r>
              <a:rPr lang="de-DE" sz="6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Categories</a:t>
            </a:r>
            <a:endParaRPr lang="de-DE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20000" endA="300" endPos="45500" dir="5400000" sy="-100000" algn="bl" rotWithShape="0"/>
              </a:effectLst>
              <a:latin typeface="Copperplate"/>
              <a:cs typeface="Copperplat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3848"/>
            <a:ext cx="8229600" cy="45907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endParaRPr lang="de-DE" sz="4000" b="1" strike="sngStrike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90000"/>
                  <a:lumOff val="10000"/>
                </a:schemeClr>
              </a:soli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>
              <a:buNone/>
            </a:pPr>
            <a:endParaRPr lang="de-DE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8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1975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1985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1983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1973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5093" y="1944781"/>
            <a:ext cx="871637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Since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Carl XVI. Gustaf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king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Sweden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13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1973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5093" y="1944781"/>
            <a:ext cx="871637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Since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long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Carl XVI. Gustaf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king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Sweden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0" name="Wer wird Millionär Soundtracks [10] - 32.000-500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5447" y="760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20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25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21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26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5093" y="1944781"/>
            <a:ext cx="871637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For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many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Sweden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part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EU?</a:t>
            </a:r>
          </a:p>
        </p:txBody>
      </p:sp>
      <p:pic>
        <p:nvPicPr>
          <p:cNvPr id="4" name="Wer wird Millionär Soundtracks [8] - 32.000-500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4472" y="760303"/>
            <a:ext cx="812800" cy="812800"/>
          </a:xfrm>
          <a:prstGeom prst="rect">
            <a:avLst/>
          </a:prstGeom>
        </p:spPr>
      </p:pic>
      <p:pic>
        <p:nvPicPr>
          <p:cNvPr id="13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26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5093" y="1944781"/>
            <a:ext cx="871637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For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many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years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Sweden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part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of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EU?</a:t>
            </a:r>
          </a:p>
        </p:txBody>
      </p:sp>
      <p:pic>
        <p:nvPicPr>
          <p:cNvPr id="14" name="Wer wird Millionär Soundtracks [10] - 32.000-500.0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5447" y="760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23577"/>
            <a:ext cx="8229600" cy="199053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Thank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 </a:t>
            </a:r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you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 </a:t>
            </a:r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for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 </a:t>
            </a:r>
            <a:r>
              <a:rPr lang="de-DE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your</a:t>
            </a:r>
            <a:r>
              <a:rPr lang="de-DE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10000" endA="300" endPos="45500" dir="5400000" sy="-100000" algn="bl" rotWithShape="0"/>
                </a:effectLst>
                <a:latin typeface="Copperplate"/>
                <a:cs typeface="Copperplate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32453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The 5 </a:t>
            </a:r>
            <a:r>
              <a:rPr lang="de-DE" sz="6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Categories</a:t>
            </a:r>
            <a:endParaRPr lang="de-DE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20000" endA="300" endPos="45500" dir="5400000" sy="-100000" algn="bl" rotWithShape="0"/>
              </a:effectLst>
              <a:latin typeface="Copperplate"/>
              <a:cs typeface="Copperplat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3848"/>
            <a:ext cx="8229600" cy="45907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Words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>
              <a:buNone/>
            </a:pPr>
            <a:endParaRPr lang="de-DE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4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BC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Portugal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Germany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Brazil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The UK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Which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country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won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gold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medal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in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soccer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Olympics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2016?</a:t>
            </a:r>
          </a:p>
        </p:txBody>
      </p:sp>
      <p:pic>
        <p:nvPicPr>
          <p:cNvPr id="15" name="Wer wird Millionär Soundtracks [2] - 50-5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4283" y="760303"/>
            <a:ext cx="812800" cy="812800"/>
          </a:xfrm>
          <a:prstGeom prst="rect">
            <a:avLst/>
          </a:prstGeom>
        </p:spPr>
      </p:pic>
      <p:pic>
        <p:nvPicPr>
          <p:cNvPr id="2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1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6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6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Brazil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Which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country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won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gold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medal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in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soccer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Olympics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2016?</a:t>
            </a:r>
          </a:p>
        </p:txBody>
      </p:sp>
      <p:pic>
        <p:nvPicPr>
          <p:cNvPr id="2" name="Wer wird Millionär Soundtracks [4] - 50-5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6170" y="902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1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</a:t>
            </a:r>
            <a:r>
              <a:rPr lang="de-DE" sz="2400" spc="50" baseline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100m + 2x10m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</a:t>
            </a:r>
            <a:r>
              <a:rPr lang="de-DE" b="1" spc="50" baseline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120m + 2x5m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</a:t>
            </a:r>
            <a:r>
              <a:rPr lang="de-DE" sz="2400" spc="50" baseline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80m + 2x10m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8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</a:t>
            </a:r>
            <a:r>
              <a:rPr lang="de-DE" b="1" spc="50" baseline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110m + 2x5m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long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an American Football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field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0" name="Wer wird Millionär Soundtracks [2] - 50-5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4283" y="760303"/>
            <a:ext cx="812800" cy="812800"/>
          </a:xfrm>
          <a:prstGeom prst="rect">
            <a:avLst/>
          </a:prstGeom>
        </p:spPr>
      </p:pic>
      <p:pic>
        <p:nvPicPr>
          <p:cNvPr id="9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100m + 2x10m</a:t>
            </a:r>
          </a:p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8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 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How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long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an American Football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field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13" name="Wer wird Millionär Soundtracks [4] - 50-500 € [Antwort Richti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6170" y="902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1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The 5 </a:t>
            </a:r>
            <a:r>
              <a:rPr lang="de-DE" sz="6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20000" endA="300" endPos="45500" dir="5400000" sy="-100000" algn="bl" rotWithShape="0"/>
                </a:effectLst>
                <a:latin typeface="Copperplate"/>
                <a:cs typeface="Copperplate"/>
              </a:rPr>
              <a:t>Categories</a:t>
            </a:r>
            <a:endParaRPr lang="de-DE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20000" endA="300" endPos="45500" dir="5400000" sy="-100000" algn="bl" rotWithShape="0"/>
              </a:effectLst>
              <a:latin typeface="Copperplate"/>
              <a:cs typeface="Copperplat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3848"/>
            <a:ext cx="8229600" cy="45907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de-DE" sz="4000" b="1" strike="sng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Sports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Words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Spelling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Music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Swedish</a:t>
            </a:r>
            <a:r>
              <a:rPr lang="de-D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history</a:t>
            </a:r>
            <a:endParaRPr lang="de-DE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15000" endPos="45000" dist="1000" dir="5400000" sy="-100000" algn="bl" rotWithShape="0"/>
              </a:effectLst>
              <a:latin typeface="Arial"/>
              <a:cs typeface="Arial"/>
            </a:endParaRPr>
          </a:p>
          <a:p>
            <a:pPr marL="0" indent="0">
              <a:buNone/>
            </a:pPr>
            <a:endParaRPr lang="de-DE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5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57200" y="4405527"/>
            <a:ext cx="4040188" cy="838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A: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redirect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57200" y="5383427"/>
            <a:ext cx="4040188" cy="8478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C: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incidentally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645025" y="4405527"/>
            <a:ext cx="4041775" cy="8334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B: </a:t>
            </a:r>
            <a:r>
              <a:rPr lang="de-DE" sz="24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supervise</a:t>
            </a:r>
            <a:endParaRPr lang="de-DE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025" y="5383427"/>
            <a:ext cx="4041775" cy="8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D: </a:t>
            </a:r>
            <a:r>
              <a:rPr lang="de-DE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impassable</a:t>
            </a:r>
            <a:endParaRPr lang="de-DE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588" y="194478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Foreign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de-DE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words</a:t>
            </a:r>
            <a:r>
              <a:rPr lang="de-DE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DCB0A"/>
                </a:solidFill>
                <a:effectLst>
                  <a:reflection blurRad="12700" stA="15000" endPos="45000" dist="1000" dir="5400000" sy="-100000" algn="bl" rotWithShape="0"/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7200" y="334713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What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does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the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german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verb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„</a:t>
            </a:r>
            <a:r>
              <a:rPr lang="de-DE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umadressieren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“ </a:t>
            </a:r>
            <a:r>
              <a:rPr lang="de-DE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mean</a:t>
            </a:r>
            <a:r>
              <a:rPr lang="de-DE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?</a:t>
            </a:r>
          </a:p>
        </p:txBody>
      </p:sp>
      <p:pic>
        <p:nvPicPr>
          <p:cNvPr id="2" name="Wer wird Millionär Soundtracks [5] - 1.000-16.000 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503" y="760303"/>
            <a:ext cx="812800" cy="812800"/>
          </a:xfrm>
          <a:prstGeom prst="rect">
            <a:avLst/>
          </a:prstGeom>
        </p:spPr>
      </p:pic>
      <p:pic>
        <p:nvPicPr>
          <p:cNvPr id="10" name="Wer wird Millionär Soundtracks [22] - Sound nach Sicherheitsstuf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83" y="83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wielic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Zwielicht.thmx</Template>
  <TotalTime>0</TotalTime>
  <Words>481</Words>
  <Application>Microsoft Office PowerPoint</Application>
  <PresentationFormat>Bildschirmpräsentation (4:3)</PresentationFormat>
  <Paragraphs>124</Paragraphs>
  <Slides>28</Slides>
  <Notes>2</Notes>
  <HiddenSlides>0</HiddenSlides>
  <MMClips>31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Copperplate</vt:lpstr>
      <vt:lpstr>Corbel</vt:lpstr>
      <vt:lpstr>Zwielicht</vt:lpstr>
      <vt:lpstr>PowerPoint-Präsentation</vt:lpstr>
      <vt:lpstr>Who Becomes The Millionaire?</vt:lpstr>
      <vt:lpstr>The 5 Categories</vt:lpstr>
      <vt:lpstr>PowerPoint-Präsentation</vt:lpstr>
      <vt:lpstr>PowerPoint-Präsentation</vt:lpstr>
      <vt:lpstr>PowerPoint-Präsentation</vt:lpstr>
      <vt:lpstr>PowerPoint-Präsentation</vt:lpstr>
      <vt:lpstr>The 5 Categories</vt:lpstr>
      <vt:lpstr>PowerPoint-Präsentation</vt:lpstr>
      <vt:lpstr>PowerPoint-Präsentation</vt:lpstr>
      <vt:lpstr>PowerPoint-Präsentation</vt:lpstr>
      <vt:lpstr>PowerPoint-Präsentation</vt:lpstr>
      <vt:lpstr>The 5 Categories</vt:lpstr>
      <vt:lpstr>PowerPoint-Präsentation</vt:lpstr>
      <vt:lpstr>PowerPoint-Präsentation</vt:lpstr>
      <vt:lpstr>PowerPoint-Präsentation</vt:lpstr>
      <vt:lpstr>PowerPoint-Präsentation</vt:lpstr>
      <vt:lpstr>The 5 Categories</vt:lpstr>
      <vt:lpstr>PowerPoint-Präsentation</vt:lpstr>
      <vt:lpstr>PowerPoint-Präsentation</vt:lpstr>
      <vt:lpstr>PowerPoint-Präsentation</vt:lpstr>
      <vt:lpstr>PowerPoint-Präsentation</vt:lpstr>
      <vt:lpstr>The 5 Categories</vt:lpstr>
      <vt:lpstr>PowerPoint-Präsentation</vt:lpstr>
      <vt:lpstr>PowerPoint-Präsentation</vt:lpstr>
      <vt:lpstr>PowerPoint-Präsentation</vt:lpstr>
      <vt:lpstr>PowerPoint-Präsentation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Becomes Millionare?</dc:title>
  <dc:creator>Tobias Matern</dc:creator>
  <cp:lastModifiedBy>Luke Exner</cp:lastModifiedBy>
  <cp:revision>126</cp:revision>
  <dcterms:created xsi:type="dcterms:W3CDTF">2016-11-06T19:10:41Z</dcterms:created>
  <dcterms:modified xsi:type="dcterms:W3CDTF">2016-11-14T16:25:22Z</dcterms:modified>
</cp:coreProperties>
</file>