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9" r:id="rId3"/>
    <p:sldId id="262" r:id="rId4"/>
    <p:sldId id="257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8EF8-4C61-4BD2-8349-9EE909316CE4}" type="datetimeFigureOut">
              <a:rPr lang="de-DE" smtClean="0"/>
              <a:pPr/>
              <a:t>19.11.2015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93BC-C81F-45AD-B7C5-D5A554DA2F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8EF8-4C61-4BD2-8349-9EE909316CE4}" type="datetimeFigureOut">
              <a:rPr lang="de-DE" smtClean="0"/>
              <a:pPr/>
              <a:t>19.11.2015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93BC-C81F-45AD-B7C5-D5A554DA2F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8EF8-4C61-4BD2-8349-9EE909316CE4}" type="datetimeFigureOut">
              <a:rPr lang="de-DE" smtClean="0"/>
              <a:pPr/>
              <a:t>19.11.2015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93BC-C81F-45AD-B7C5-D5A554DA2F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8EF8-4C61-4BD2-8349-9EE909316CE4}" type="datetimeFigureOut">
              <a:rPr lang="de-DE" smtClean="0"/>
              <a:pPr/>
              <a:t>19.11.2015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93BC-C81F-45AD-B7C5-D5A554DA2F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8EF8-4C61-4BD2-8349-9EE909316CE4}" type="datetimeFigureOut">
              <a:rPr lang="de-DE" smtClean="0"/>
              <a:pPr/>
              <a:t>19.11.2015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93BC-C81F-45AD-B7C5-D5A554DA2F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8EF8-4C61-4BD2-8349-9EE909316CE4}" type="datetimeFigureOut">
              <a:rPr lang="de-DE" smtClean="0"/>
              <a:pPr/>
              <a:t>19.11.2015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93BC-C81F-45AD-B7C5-D5A554DA2F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8EF8-4C61-4BD2-8349-9EE909316CE4}" type="datetimeFigureOut">
              <a:rPr lang="de-DE" smtClean="0"/>
              <a:pPr/>
              <a:t>19.11.2015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93BC-C81F-45AD-B7C5-D5A554DA2F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8EF8-4C61-4BD2-8349-9EE909316CE4}" type="datetimeFigureOut">
              <a:rPr lang="de-DE" smtClean="0"/>
              <a:pPr/>
              <a:t>19.11.2015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93BC-C81F-45AD-B7C5-D5A554DA2F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8EF8-4C61-4BD2-8349-9EE909316CE4}" type="datetimeFigureOut">
              <a:rPr lang="de-DE" smtClean="0"/>
              <a:pPr/>
              <a:t>19.11.2015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93BC-C81F-45AD-B7C5-D5A554DA2F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8EF8-4C61-4BD2-8349-9EE909316CE4}" type="datetimeFigureOut">
              <a:rPr lang="de-DE" smtClean="0"/>
              <a:pPr/>
              <a:t>19.11.2015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93BC-C81F-45AD-B7C5-D5A554DA2F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8EF8-4C61-4BD2-8349-9EE909316CE4}" type="datetimeFigureOut">
              <a:rPr lang="de-DE" smtClean="0"/>
              <a:pPr/>
              <a:t>19.11.2015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D393BC-C81F-45AD-B7C5-D5A554DA2FD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FC8EF8-4C61-4BD2-8349-9EE909316CE4}" type="datetimeFigureOut">
              <a:rPr lang="de-DE" smtClean="0"/>
              <a:pPr/>
              <a:t>19.11.2015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D393BC-C81F-45AD-B7C5-D5A554DA2FDE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Rock, </a:t>
            </a:r>
            <a:r>
              <a:rPr lang="de-DE" dirty="0" err="1" smtClean="0"/>
              <a:t>paper</a:t>
            </a:r>
            <a:r>
              <a:rPr lang="de-DE" dirty="0" smtClean="0"/>
              <a:t>, </a:t>
            </a:r>
            <a:r>
              <a:rPr lang="de-DE" dirty="0" err="1" smtClean="0"/>
              <a:t>scissors</a:t>
            </a:r>
            <a:endParaRPr lang="de-DE" dirty="0"/>
          </a:p>
        </p:txBody>
      </p:sp>
      <p:pic>
        <p:nvPicPr>
          <p:cNvPr id="4" name="Picture 2" descr="C:\Users\Malte\Pictures\2000px-Rock-paper-scissor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000240"/>
            <a:ext cx="4357718" cy="4168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Rock, </a:t>
            </a:r>
            <a:r>
              <a:rPr lang="de-DE" dirty="0" err="1" smtClean="0"/>
              <a:t>paper</a:t>
            </a:r>
            <a:r>
              <a:rPr lang="de-DE" dirty="0" smtClean="0"/>
              <a:t>, </a:t>
            </a:r>
            <a:r>
              <a:rPr lang="de-DE" dirty="0" err="1" smtClean="0"/>
              <a:t>scissors</a:t>
            </a:r>
            <a:endParaRPr lang="de-DE" dirty="0"/>
          </a:p>
        </p:txBody>
      </p:sp>
      <p:pic>
        <p:nvPicPr>
          <p:cNvPr id="2050" name="Picture 2" descr="C:\Users\Malte\Pictures\0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643182"/>
            <a:ext cx="2160000" cy="1441800"/>
          </a:xfrm>
          <a:prstGeom prst="rect">
            <a:avLst/>
          </a:prstGeom>
          <a:noFill/>
          <a:effectLst>
            <a:outerShdw blurRad="50800" sx="1000" sy="1000" algn="ctr" rotWithShape="0">
              <a:srgbClr val="000000"/>
            </a:outerShdw>
          </a:effectLst>
        </p:spPr>
      </p:pic>
      <p:pic>
        <p:nvPicPr>
          <p:cNvPr id="2051" name="Picture 3" descr="C:\Users\Malte\Pictures\wasserwurm019tz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643182"/>
            <a:ext cx="2160000" cy="1428760"/>
          </a:xfrm>
          <a:prstGeom prst="rect">
            <a:avLst/>
          </a:prstGeom>
          <a:noFill/>
        </p:spPr>
      </p:pic>
      <p:sp>
        <p:nvSpPr>
          <p:cNvPr id="8" name="Textfeld 7"/>
          <p:cNvSpPr txBox="1"/>
          <p:nvPr/>
        </p:nvSpPr>
        <p:spPr>
          <a:xfrm>
            <a:off x="2857488" y="2143116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/>
              <a:t>1.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72198" y="2143116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2</a:t>
            </a:r>
            <a:r>
              <a:rPr lang="de-DE" sz="3200" dirty="0" smtClean="0"/>
              <a:t>.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571736" y="4357694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/>
              <a:t>3.</a:t>
            </a:r>
          </a:p>
        </p:txBody>
      </p:sp>
      <p:pic>
        <p:nvPicPr>
          <p:cNvPr id="2053" name="Picture 5" descr="C:\Users\Malte\Pictures\Hering-2010203392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5072074"/>
            <a:ext cx="2143140" cy="581709"/>
          </a:xfrm>
          <a:prstGeom prst="rect">
            <a:avLst/>
          </a:prstGeom>
          <a:noFill/>
        </p:spPr>
      </p:pic>
      <p:pic>
        <p:nvPicPr>
          <p:cNvPr id="2054" name="Picture 6" descr="C:\Users\Malte\Pictures\human-figure-645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5000636"/>
            <a:ext cx="2143140" cy="1428760"/>
          </a:xfrm>
          <a:prstGeom prst="rect">
            <a:avLst/>
          </a:prstGeom>
          <a:noFill/>
        </p:spPr>
      </p:pic>
      <p:sp>
        <p:nvSpPr>
          <p:cNvPr id="15" name="Textfeld 14"/>
          <p:cNvSpPr txBox="1"/>
          <p:nvPr/>
        </p:nvSpPr>
        <p:spPr>
          <a:xfrm>
            <a:off x="6143636" y="4357694"/>
            <a:ext cx="5084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/>
              <a:t>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Oktoberfest</a:t>
            </a:r>
            <a:endParaRPr lang="de-DE" dirty="0"/>
          </a:p>
        </p:txBody>
      </p:sp>
      <p:pic>
        <p:nvPicPr>
          <p:cNvPr id="1026" name="Picture 2" descr="C:\Users\Malte\Pictures\Haupteingang_Oktoberfest_2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214554"/>
            <a:ext cx="5643570" cy="34825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form a </a:t>
            </a:r>
            <a:r>
              <a:rPr lang="de-DE" dirty="0" err="1" smtClean="0"/>
              <a:t>pretzel</a:t>
            </a:r>
            <a:endParaRPr lang="de-DE" dirty="0"/>
          </a:p>
        </p:txBody>
      </p:sp>
      <p:pic>
        <p:nvPicPr>
          <p:cNvPr id="3074" name="Picture 2" descr="C:\Users\Malte\Pictures\18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000240"/>
            <a:ext cx="3929090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24</Words>
  <Application>Microsoft Office PowerPoint</Application>
  <PresentationFormat>Bildschirmpräsentation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Hyperion</vt:lpstr>
      <vt:lpstr>Rock, paper, scissors</vt:lpstr>
      <vt:lpstr>Rock, paper, scissors</vt:lpstr>
      <vt:lpstr>Oktoberfest</vt:lpstr>
      <vt:lpstr>How to form a pretzel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Rock, paper, scissors</dc:title>
  <dc:creator>Windows User</dc:creator>
  <cp:lastModifiedBy>Windows User</cp:lastModifiedBy>
  <cp:revision>10</cp:revision>
  <dcterms:created xsi:type="dcterms:W3CDTF">2015-11-18T19:24:34Z</dcterms:created>
  <dcterms:modified xsi:type="dcterms:W3CDTF">2015-11-19T18:54:13Z</dcterms:modified>
</cp:coreProperties>
</file>