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7" r:id="rId2"/>
    <p:sldId id="290" r:id="rId3"/>
    <p:sldId id="261" r:id="rId4"/>
    <p:sldId id="288" r:id="rId5"/>
    <p:sldId id="287" r:id="rId6"/>
    <p:sldId id="286" r:id="rId7"/>
    <p:sldId id="285" r:id="rId8"/>
    <p:sldId id="283" r:id="rId9"/>
    <p:sldId id="280" r:id="rId10"/>
    <p:sldId id="284" r:id="rId11"/>
    <p:sldId id="275"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12"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6" autoAdjust="0"/>
  </p:normalViewPr>
  <p:slideViewPr>
    <p:cSldViewPr showGuides="1">
      <p:cViewPr>
        <p:scale>
          <a:sx n="50" d="100"/>
          <a:sy n="50" d="100"/>
        </p:scale>
        <p:origin x="1284" y="328"/>
      </p:cViewPr>
      <p:guideLst>
        <p:guide orient="horz" pos="2160"/>
        <p:guide pos="3839"/>
      </p:guideLst>
    </p:cSldViewPr>
  </p:slideViewPr>
  <p:outlineViewPr>
    <p:cViewPr>
      <p:scale>
        <a:sx n="33" d="100"/>
        <a:sy n="33" d="100"/>
      </p:scale>
      <p:origin x="0" y="-701"/>
    </p:cViewPr>
  </p:outlineViewPr>
  <p:notesTextViewPr>
    <p:cViewPr>
      <p:scale>
        <a:sx n="1" d="1"/>
        <a:sy n="1" d="1"/>
      </p:scale>
      <p:origin x="0" y="0"/>
    </p:cViewPr>
  </p:notesTextViewPr>
  <p:notesViewPr>
    <p:cSldViewPr showGuides="1">
      <p:cViewPr varScale="1">
        <p:scale>
          <a:sx n="65" d="100"/>
          <a:sy n="65" d="100"/>
        </p:scale>
        <p:origin x="27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ota Nikita" userId="ef22a76e29d54395" providerId="LiveId" clId="{4E377E72-725A-4D09-80DC-E65BB602CCBC}"/>
    <pc:docChg chg="custSel modSld">
      <pc:chgData name="Giota Nikita" userId="ef22a76e29d54395" providerId="LiveId" clId="{4E377E72-725A-4D09-80DC-E65BB602CCBC}" dt="2022-05-14T18:56:58.145" v="100" actId="20577"/>
      <pc:docMkLst>
        <pc:docMk/>
      </pc:docMkLst>
      <pc:sldChg chg="modSp mod modTransition">
        <pc:chgData name="Giota Nikita" userId="ef22a76e29d54395" providerId="LiveId" clId="{4E377E72-725A-4D09-80DC-E65BB602CCBC}" dt="2022-05-14T18:56:58.145" v="100" actId="20577"/>
        <pc:sldMkLst>
          <pc:docMk/>
          <pc:sldMk cId="3073818965" sldId="257"/>
        </pc:sldMkLst>
        <pc:spChg chg="mod">
          <ac:chgData name="Giota Nikita" userId="ef22a76e29d54395" providerId="LiveId" clId="{4E377E72-725A-4D09-80DC-E65BB602CCBC}" dt="2022-05-14T18:56:58.145" v="100" actId="20577"/>
          <ac:spMkLst>
            <pc:docMk/>
            <pc:sldMk cId="3073818965" sldId="257"/>
            <ac:spMk id="6" creationId="{00000000-0000-0000-0000-000000000000}"/>
          </ac:spMkLst>
        </pc:spChg>
      </pc:sldChg>
      <pc:sldChg chg="modTransition">
        <pc:chgData name="Giota Nikita" userId="ef22a76e29d54395" providerId="LiveId" clId="{4E377E72-725A-4D09-80DC-E65BB602CCBC}" dt="2022-05-14T18:54:07.406" v="84"/>
        <pc:sldMkLst>
          <pc:docMk/>
          <pc:sldMk cId="2621346405" sldId="261"/>
        </pc:sldMkLst>
      </pc:sldChg>
      <pc:sldChg chg="delSp modSp mod modTransition">
        <pc:chgData name="Giota Nikita" userId="ef22a76e29d54395" providerId="LiveId" clId="{4E377E72-725A-4D09-80DC-E65BB602CCBC}" dt="2022-05-14T18:56:04.893" v="85" actId="20577"/>
        <pc:sldMkLst>
          <pc:docMk/>
          <pc:sldMk cId="2626760323" sldId="275"/>
        </pc:sldMkLst>
        <pc:spChg chg="del mod">
          <ac:chgData name="Giota Nikita" userId="ef22a76e29d54395" providerId="LiveId" clId="{4E377E72-725A-4D09-80DC-E65BB602CCBC}" dt="2022-05-14T18:49:07.856" v="51" actId="478"/>
          <ac:spMkLst>
            <pc:docMk/>
            <pc:sldMk cId="2626760323" sldId="275"/>
            <ac:spMk id="2" creationId="{00000000-0000-0000-0000-000000000000}"/>
          </ac:spMkLst>
        </pc:spChg>
        <pc:spChg chg="mod">
          <ac:chgData name="Giota Nikita" userId="ef22a76e29d54395" providerId="LiveId" clId="{4E377E72-725A-4D09-80DC-E65BB602CCBC}" dt="2022-05-14T18:56:04.893" v="85" actId="20577"/>
          <ac:spMkLst>
            <pc:docMk/>
            <pc:sldMk cId="2626760323" sldId="275"/>
            <ac:spMk id="3" creationId="{00000000-0000-0000-0000-000000000000}"/>
          </ac:spMkLst>
        </pc:spChg>
        <pc:picChg chg="mod">
          <ac:chgData name="Giota Nikita" userId="ef22a76e29d54395" providerId="LiveId" clId="{4E377E72-725A-4D09-80DC-E65BB602CCBC}" dt="2022-05-14T18:48:07.200" v="21" actId="1076"/>
          <ac:picMkLst>
            <pc:docMk/>
            <pc:sldMk cId="2626760323" sldId="275"/>
            <ac:picMk id="6" creationId="{96967BC6-B354-531A-5FE0-1B4733A69467}"/>
          </ac:picMkLst>
        </pc:picChg>
      </pc:sldChg>
      <pc:sldChg chg="modTransition">
        <pc:chgData name="Giota Nikita" userId="ef22a76e29d54395" providerId="LiveId" clId="{4E377E72-725A-4D09-80DC-E65BB602CCBC}" dt="2022-05-14T18:52:33.825" v="78"/>
        <pc:sldMkLst>
          <pc:docMk/>
          <pc:sldMk cId="3404026685" sldId="280"/>
        </pc:sldMkLst>
      </pc:sldChg>
      <pc:sldChg chg="modTransition">
        <pc:chgData name="Giota Nikita" userId="ef22a76e29d54395" providerId="LiveId" clId="{4E377E72-725A-4D09-80DC-E65BB602CCBC}" dt="2022-05-14T18:52:11.132" v="72"/>
        <pc:sldMkLst>
          <pc:docMk/>
          <pc:sldMk cId="3621003925" sldId="283"/>
        </pc:sldMkLst>
      </pc:sldChg>
      <pc:sldChg chg="modTransition">
        <pc:chgData name="Giota Nikita" userId="ef22a76e29d54395" providerId="LiveId" clId="{4E377E72-725A-4D09-80DC-E65BB602CCBC}" dt="2022-05-14T18:52:55.696" v="79"/>
        <pc:sldMkLst>
          <pc:docMk/>
          <pc:sldMk cId="3814033890" sldId="284"/>
        </pc:sldMkLst>
      </pc:sldChg>
      <pc:sldChg chg="modTransition">
        <pc:chgData name="Giota Nikita" userId="ef22a76e29d54395" providerId="LiveId" clId="{4E377E72-725A-4D09-80DC-E65BB602CCBC}" dt="2022-05-14T18:51:56.795" v="71"/>
        <pc:sldMkLst>
          <pc:docMk/>
          <pc:sldMk cId="1918250876" sldId="285"/>
        </pc:sldMkLst>
      </pc:sldChg>
      <pc:sldChg chg="modTransition">
        <pc:chgData name="Giota Nikita" userId="ef22a76e29d54395" providerId="LiveId" clId="{4E377E72-725A-4D09-80DC-E65BB602CCBC}" dt="2022-05-14T18:51:31.911" v="68"/>
        <pc:sldMkLst>
          <pc:docMk/>
          <pc:sldMk cId="3176894184" sldId="286"/>
        </pc:sldMkLst>
      </pc:sldChg>
      <pc:sldChg chg="modTransition">
        <pc:chgData name="Giota Nikita" userId="ef22a76e29d54395" providerId="LiveId" clId="{4E377E72-725A-4D09-80DC-E65BB602CCBC}" dt="2022-05-14T18:50:47.177" v="62"/>
        <pc:sldMkLst>
          <pc:docMk/>
          <pc:sldMk cId="747591600" sldId="287"/>
        </pc:sldMkLst>
      </pc:sldChg>
      <pc:sldChg chg="modTransition">
        <pc:chgData name="Giota Nikita" userId="ef22a76e29d54395" providerId="LiveId" clId="{4E377E72-725A-4D09-80DC-E65BB602CCBC}" dt="2022-05-14T18:50:24.129" v="59"/>
        <pc:sldMkLst>
          <pc:docMk/>
          <pc:sldMk cId="2061473969" sldId="288"/>
        </pc:sldMkLst>
      </pc:sldChg>
    </pc:docChg>
  </pc:docChgLst>
  <pc:docChgLst>
    <pc:chgData name="Giota Nikita" userId="ef22a76e29d54395" providerId="LiveId" clId="{263820D8-3BD8-4B95-9AEC-0BDD7BC86E45}"/>
    <pc:docChg chg="custSel addSld delSld modSld sldOrd">
      <pc:chgData name="Giota Nikita" userId="ef22a76e29d54395" providerId="LiveId" clId="{263820D8-3BD8-4B95-9AEC-0BDD7BC86E45}" dt="2022-06-14T21:02:17.511" v="387" actId="1076"/>
      <pc:docMkLst>
        <pc:docMk/>
      </pc:docMkLst>
      <pc:sldChg chg="modSp mod">
        <pc:chgData name="Giota Nikita" userId="ef22a76e29d54395" providerId="LiveId" clId="{263820D8-3BD8-4B95-9AEC-0BDD7BC86E45}" dt="2022-05-23T16:40:01.467" v="373" actId="113"/>
        <pc:sldMkLst>
          <pc:docMk/>
          <pc:sldMk cId="2626760323" sldId="275"/>
        </pc:sldMkLst>
        <pc:spChg chg="mod">
          <ac:chgData name="Giota Nikita" userId="ef22a76e29d54395" providerId="LiveId" clId="{263820D8-3BD8-4B95-9AEC-0BDD7BC86E45}" dt="2022-05-23T16:40:01.467" v="373" actId="113"/>
          <ac:spMkLst>
            <pc:docMk/>
            <pc:sldMk cId="2626760323" sldId="275"/>
            <ac:spMk id="3" creationId="{00000000-0000-0000-0000-000000000000}"/>
          </ac:spMkLst>
        </pc:spChg>
        <pc:picChg chg="mod">
          <ac:chgData name="Giota Nikita" userId="ef22a76e29d54395" providerId="LiveId" clId="{263820D8-3BD8-4B95-9AEC-0BDD7BC86E45}" dt="2022-05-23T16:39:48.522" v="371" actId="1076"/>
          <ac:picMkLst>
            <pc:docMk/>
            <pc:sldMk cId="2626760323" sldId="275"/>
            <ac:picMk id="6" creationId="{96967BC6-B354-531A-5FE0-1B4733A69467}"/>
          </ac:picMkLst>
        </pc:picChg>
      </pc:sldChg>
      <pc:sldChg chg="addSp delSp modSp mod">
        <pc:chgData name="Giota Nikita" userId="ef22a76e29d54395" providerId="LiveId" clId="{263820D8-3BD8-4B95-9AEC-0BDD7BC86E45}" dt="2022-06-14T21:02:17.511" v="387" actId="1076"/>
        <pc:sldMkLst>
          <pc:docMk/>
          <pc:sldMk cId="747591600" sldId="287"/>
        </pc:sldMkLst>
        <pc:picChg chg="del">
          <ac:chgData name="Giota Nikita" userId="ef22a76e29d54395" providerId="LiveId" clId="{263820D8-3BD8-4B95-9AEC-0BDD7BC86E45}" dt="2022-06-14T21:00:56.533" v="374" actId="478"/>
          <ac:picMkLst>
            <pc:docMk/>
            <pc:sldMk cId="747591600" sldId="287"/>
            <ac:picMk id="4" creationId="{078FA858-1C31-6652-67C9-0E6AC5C4C42E}"/>
          </ac:picMkLst>
        </pc:picChg>
        <pc:picChg chg="add mod">
          <ac:chgData name="Giota Nikita" userId="ef22a76e29d54395" providerId="LiveId" clId="{263820D8-3BD8-4B95-9AEC-0BDD7BC86E45}" dt="2022-06-14T21:02:17.511" v="387" actId="1076"/>
          <ac:picMkLst>
            <pc:docMk/>
            <pc:sldMk cId="747591600" sldId="287"/>
            <ac:picMk id="5" creationId="{7A8D23BA-3140-65B8-58CD-65BD4F28C4EC}"/>
          </ac:picMkLst>
        </pc:picChg>
        <pc:picChg chg="del">
          <ac:chgData name="Giota Nikita" userId="ef22a76e29d54395" providerId="LiveId" clId="{263820D8-3BD8-4B95-9AEC-0BDD7BC86E45}" dt="2022-06-14T21:00:59.230" v="376" actId="478"/>
          <ac:picMkLst>
            <pc:docMk/>
            <pc:sldMk cId="747591600" sldId="287"/>
            <ac:picMk id="9" creationId="{8BC7FC47-7DCB-8529-6E4F-6B1A6E9820A1}"/>
          </ac:picMkLst>
        </pc:picChg>
        <pc:picChg chg="del">
          <ac:chgData name="Giota Nikita" userId="ef22a76e29d54395" providerId="LiveId" clId="{263820D8-3BD8-4B95-9AEC-0BDD7BC86E45}" dt="2022-06-14T21:01:01.521" v="378" actId="478"/>
          <ac:picMkLst>
            <pc:docMk/>
            <pc:sldMk cId="747591600" sldId="287"/>
            <ac:picMk id="13" creationId="{D9ED9E5C-5939-0FF3-39C4-F02F44DDFC28}"/>
          </ac:picMkLst>
        </pc:picChg>
        <pc:picChg chg="del">
          <ac:chgData name="Giota Nikita" userId="ef22a76e29d54395" providerId="LiveId" clId="{263820D8-3BD8-4B95-9AEC-0BDD7BC86E45}" dt="2022-06-14T21:01:05.132" v="380" actId="478"/>
          <ac:picMkLst>
            <pc:docMk/>
            <pc:sldMk cId="747591600" sldId="287"/>
            <ac:picMk id="15" creationId="{CB386B66-94E7-0E61-E6E0-0E26060E2D01}"/>
          </ac:picMkLst>
        </pc:picChg>
        <pc:picChg chg="del">
          <ac:chgData name="Giota Nikita" userId="ef22a76e29d54395" providerId="LiveId" clId="{263820D8-3BD8-4B95-9AEC-0BDD7BC86E45}" dt="2022-06-14T21:01:08.379" v="382" actId="478"/>
          <ac:picMkLst>
            <pc:docMk/>
            <pc:sldMk cId="747591600" sldId="287"/>
            <ac:picMk id="17" creationId="{4E8592BA-1837-C881-6DD7-684686738EA4}"/>
          </ac:picMkLst>
        </pc:picChg>
        <pc:picChg chg="del">
          <ac:chgData name="Giota Nikita" userId="ef22a76e29d54395" providerId="LiveId" clId="{263820D8-3BD8-4B95-9AEC-0BDD7BC86E45}" dt="2022-06-14T21:01:00.381" v="377" actId="478"/>
          <ac:picMkLst>
            <pc:docMk/>
            <pc:sldMk cId="747591600" sldId="287"/>
            <ac:picMk id="19" creationId="{6197B7DD-D0A2-0FC9-E08B-5D2BA4A46D03}"/>
          </ac:picMkLst>
        </pc:picChg>
        <pc:picChg chg="del">
          <ac:chgData name="Giota Nikita" userId="ef22a76e29d54395" providerId="LiveId" clId="{263820D8-3BD8-4B95-9AEC-0BDD7BC86E45}" dt="2022-06-14T21:01:03.816" v="379" actId="478"/>
          <ac:picMkLst>
            <pc:docMk/>
            <pc:sldMk cId="747591600" sldId="287"/>
            <ac:picMk id="21" creationId="{B47599F2-0247-84DF-0D90-94F62CF238C7}"/>
          </ac:picMkLst>
        </pc:picChg>
        <pc:picChg chg="del">
          <ac:chgData name="Giota Nikita" userId="ef22a76e29d54395" providerId="LiveId" clId="{263820D8-3BD8-4B95-9AEC-0BDD7BC86E45}" dt="2022-06-14T21:01:06.797" v="381" actId="478"/>
          <ac:picMkLst>
            <pc:docMk/>
            <pc:sldMk cId="747591600" sldId="287"/>
            <ac:picMk id="23" creationId="{B47D26ED-E97A-CB6E-D391-5302BBB8F34A}"/>
          </ac:picMkLst>
        </pc:picChg>
        <pc:picChg chg="del">
          <ac:chgData name="Giota Nikita" userId="ef22a76e29d54395" providerId="LiveId" clId="{263820D8-3BD8-4B95-9AEC-0BDD7BC86E45}" dt="2022-06-14T21:00:57.885" v="375" actId="478"/>
          <ac:picMkLst>
            <pc:docMk/>
            <pc:sldMk cId="747591600" sldId="287"/>
            <ac:picMk id="25" creationId="{968A6582-0745-AB72-23D7-9FAEE779EB05}"/>
          </ac:picMkLst>
        </pc:picChg>
      </pc:sldChg>
      <pc:sldChg chg="modSp new del mod ord">
        <pc:chgData name="Giota Nikita" userId="ef22a76e29d54395" providerId="LiveId" clId="{263820D8-3BD8-4B95-9AEC-0BDD7BC86E45}" dt="2022-05-23T16:12:51.447" v="21" actId="47"/>
        <pc:sldMkLst>
          <pc:docMk/>
          <pc:sldMk cId="178659634" sldId="289"/>
        </pc:sldMkLst>
        <pc:spChg chg="mod">
          <ac:chgData name="Giota Nikita" userId="ef22a76e29d54395" providerId="LiveId" clId="{263820D8-3BD8-4B95-9AEC-0BDD7BC86E45}" dt="2022-05-23T16:11:59.782" v="19" actId="122"/>
          <ac:spMkLst>
            <pc:docMk/>
            <pc:sldMk cId="178659634" sldId="289"/>
            <ac:spMk id="2" creationId="{1248A319-4F29-00AC-E79F-146EBEBC1AA9}"/>
          </ac:spMkLst>
        </pc:spChg>
      </pc:sldChg>
      <pc:sldChg chg="addSp modSp new mod">
        <pc:chgData name="Giota Nikita" userId="ef22a76e29d54395" providerId="LiveId" clId="{263820D8-3BD8-4B95-9AEC-0BDD7BC86E45}" dt="2022-05-23T16:39:12.059" v="363" actId="20577"/>
        <pc:sldMkLst>
          <pc:docMk/>
          <pc:sldMk cId="1073969622" sldId="290"/>
        </pc:sldMkLst>
        <pc:spChg chg="mod">
          <ac:chgData name="Giota Nikita" userId="ef22a76e29d54395" providerId="LiveId" clId="{263820D8-3BD8-4B95-9AEC-0BDD7BC86E45}" dt="2022-05-23T16:15:04.867" v="80" actId="20577"/>
          <ac:spMkLst>
            <pc:docMk/>
            <pc:sldMk cId="1073969622" sldId="290"/>
            <ac:spMk id="2" creationId="{34AA5F97-B67B-A32B-AAC8-39E5FA2F7469}"/>
          </ac:spMkLst>
        </pc:spChg>
        <pc:spChg chg="mod">
          <ac:chgData name="Giota Nikita" userId="ef22a76e29d54395" providerId="LiveId" clId="{263820D8-3BD8-4B95-9AEC-0BDD7BC86E45}" dt="2022-05-23T16:39:12.059" v="363" actId="20577"/>
          <ac:spMkLst>
            <pc:docMk/>
            <pc:sldMk cId="1073969622" sldId="290"/>
            <ac:spMk id="3" creationId="{BB006B62-845D-FDD9-367C-A534BCB2CA21}"/>
          </ac:spMkLst>
        </pc:spChg>
        <pc:picChg chg="add mod">
          <ac:chgData name="Giota Nikita" userId="ef22a76e29d54395" providerId="LiveId" clId="{263820D8-3BD8-4B95-9AEC-0BDD7BC86E45}" dt="2022-05-23T16:21:51.465" v="351" actId="1076"/>
          <ac:picMkLst>
            <pc:docMk/>
            <pc:sldMk cId="1073969622" sldId="290"/>
            <ac:picMk id="4" creationId="{20ED1D37-88FF-9249-8885-A8AE51443C3D}"/>
          </ac:picMkLst>
        </pc:picChg>
        <pc:picChg chg="add mod">
          <ac:chgData name="Giota Nikita" userId="ef22a76e29d54395" providerId="LiveId" clId="{263820D8-3BD8-4B95-9AEC-0BDD7BC86E45}" dt="2022-05-23T16:22:05.930" v="353" actId="1076"/>
          <ac:picMkLst>
            <pc:docMk/>
            <pc:sldMk cId="1073969622" sldId="290"/>
            <ac:picMk id="5" creationId="{C35560E7-D069-78FF-82A3-ED8440ADA2D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16D341-6D40-498C-B355-1A6B10FB4029}" type="datetimeFigureOut">
              <a:rPr lang="en-US"/>
              <a:t>6/15/2022</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86A95-D0A4-44B9-98DA-3665758D8262}" type="slidenum">
              <a:rPr/>
              <a:t>‹#›</a:t>
            </a:fld>
            <a:endParaRPr/>
          </a:p>
        </p:txBody>
      </p:sp>
    </p:spTree>
    <p:extLst>
      <p:ext uri="{BB962C8B-B14F-4D97-AF65-F5344CB8AC3E}">
        <p14:creationId xmlns:p14="http://schemas.microsoft.com/office/powerpoint/2010/main" val="346984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5E7497-3723-4859-BCC5-41DA474F1359}" type="datetimeFigureOut">
              <a:rPr lang="en-US"/>
              <a:t>6/15/2022</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3821A9-1C31-4760-BDBC-9A0BA471B1B7}" type="slidenum">
              <a:rPr/>
              <a:t>‹#›</a:t>
            </a:fld>
            <a:endParaRPr/>
          </a:p>
        </p:txBody>
      </p:sp>
    </p:spTree>
    <p:extLst>
      <p:ext uri="{BB962C8B-B14F-4D97-AF65-F5344CB8AC3E}">
        <p14:creationId xmlns:p14="http://schemas.microsoft.com/office/powerpoint/2010/main" val="332216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replace a picture, just select and delete it. Then use the Insert Picture icon to replace it with one of your own!</a:t>
            </a:r>
          </a:p>
        </p:txBody>
      </p:sp>
      <p:sp>
        <p:nvSpPr>
          <p:cNvPr id="4" name="Slide Number Placeholder 3"/>
          <p:cNvSpPr>
            <a:spLocks noGrp="1"/>
          </p:cNvSpPr>
          <p:nvPr>
            <p:ph type="sldNum" sz="quarter" idx="10"/>
          </p:nvPr>
        </p:nvSpPr>
        <p:spPr/>
        <p:txBody>
          <a:bodyPr/>
          <a:lstStyle/>
          <a:p>
            <a:fld id="{FC3821A9-1C31-4760-BDBC-9A0BA471B1B7}" type="slidenum">
              <a:rPr lang="en-US" smtClean="0"/>
              <a:t>1</a:t>
            </a:fld>
            <a:endParaRPr lang="en-US"/>
          </a:p>
        </p:txBody>
      </p:sp>
    </p:spTree>
    <p:extLst>
      <p:ext uri="{BB962C8B-B14F-4D97-AF65-F5344CB8AC3E}">
        <p14:creationId xmlns:p14="http://schemas.microsoft.com/office/powerpoint/2010/main" val="430022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1643064"/>
            <a:ext cx="9144002" cy="2928936"/>
          </a:xfrm>
        </p:spPr>
        <p:txBody>
          <a:bodyPr>
            <a:noAutofit/>
          </a:bodyPr>
          <a:lstStyle>
            <a:lvl1pPr algn="ctr">
              <a:lnSpc>
                <a:spcPct val="80000"/>
              </a:lnSpc>
              <a:defRPr sz="5600">
                <a:solidFill>
                  <a:schemeClr val="tx1">
                    <a:lumMod val="75000"/>
                    <a:lumOff val="25000"/>
                  </a:schemeClr>
                </a:solidFill>
              </a:defRPr>
            </a:lvl1pPr>
          </a:lstStyle>
          <a:p>
            <a:r>
              <a:rPr lang="en-US"/>
              <a:t>Click to edit Master title style</a:t>
            </a:r>
            <a:endParaRPr/>
          </a:p>
        </p:txBody>
      </p:sp>
      <p:sp>
        <p:nvSpPr>
          <p:cNvPr id="3" name="Subtitle 2"/>
          <p:cNvSpPr>
            <a:spLocks noGrp="1"/>
          </p:cNvSpPr>
          <p:nvPr>
            <p:ph type="subTitle" idx="1"/>
          </p:nvPr>
        </p:nvSpPr>
        <p:spPr>
          <a:xfrm>
            <a:off x="1522413" y="4572000"/>
            <a:ext cx="9144000" cy="1066799"/>
          </a:xfrm>
        </p:spPr>
        <p:txBody>
          <a:bodyPr>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9925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A753D76A-AFCE-4D96-B917-CBEF96F7D1EB}" type="datetimeFigureOut">
              <a:rPr lang="en-US"/>
              <a:t>6/15/2022</a:t>
            </a:fld>
            <a:endParaRPr/>
          </a:p>
        </p:txBody>
      </p:sp>
      <p:sp>
        <p:nvSpPr>
          <p:cNvPr id="4" name="Slide Number Placeholder 3"/>
          <p:cNvSpPr>
            <a:spLocks noGrp="1"/>
          </p:cNvSpPr>
          <p:nvPr>
            <p:ph type="sldNum" sz="quarter" idx="12"/>
          </p:nvPr>
        </p:nvSpPr>
        <p:spPr/>
        <p:txBody>
          <a:bodyPr/>
          <a:lstStyle/>
          <a:p>
            <a:fld id="{F25A965E-3C11-4F28-82DC-E30D63FAC43C}" type="slidenum">
              <a:rPr/>
              <a:t>‹#›</a:t>
            </a:fld>
            <a:endParaRPr/>
          </a:p>
        </p:txBody>
      </p:sp>
      <p:sp>
        <p:nvSpPr>
          <p:cNvPr id="5" name="Title 4">
            <a:extLst>
              <a:ext uri="{FF2B5EF4-FFF2-40B4-BE49-F238E27FC236}">
                <a16:creationId xmlns:a16="http://schemas.microsoft.com/office/drawing/2014/main" id="{7581AE08-7FAC-4698-880E-24B2619E5D5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4325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3212" y="1462088"/>
            <a:ext cx="3124201" cy="1966912"/>
          </a:xfrm>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1141413" y="685800"/>
            <a:ext cx="647700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3211" y="3429000"/>
            <a:ext cx="3124201" cy="18288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6/15/2022</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70639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 name="Rectangle 9"/>
          <p:cNvSpPr/>
          <p:nvPr/>
        </p:nvSpPr>
        <p:spPr bwMode="gray">
          <a:xfrm>
            <a:off x="7313612" y="0"/>
            <a:ext cx="41910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74660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1"/>
          <p:cNvSpPr>
            <a:spLocks noGrp="1"/>
          </p:cNvSpPr>
          <p:nvPr>
            <p:ph type="title"/>
          </p:nvPr>
        </p:nvSpPr>
        <p:spPr>
          <a:xfrm>
            <a:off x="7923212" y="1643063"/>
            <a:ext cx="3124201" cy="2776537"/>
          </a:xfrm>
        </p:spPr>
        <p:txBody>
          <a:bodyPr anchor="b">
            <a:normAutofit/>
          </a:bodyPr>
          <a:lstStyle>
            <a:lvl1pPr algn="l">
              <a:defRPr sz="3600" b="0"/>
            </a:lvl1pPr>
          </a:lstStyle>
          <a:p>
            <a:r>
              <a:rPr lang="en-US"/>
              <a:t>Click to edit Master title style</a:t>
            </a:r>
            <a:endParaRPr/>
          </a:p>
        </p:txBody>
      </p:sp>
      <p:sp>
        <p:nvSpPr>
          <p:cNvPr id="15" name="Rectangle 14"/>
          <p:cNvSpPr/>
          <p:nvPr/>
        </p:nvSpPr>
        <p:spPr bwMode="gray">
          <a:xfrm rot="120000">
            <a:off x="654916" y="532501"/>
            <a:ext cx="6103614" cy="5715899"/>
          </a:xfrm>
          <a:prstGeom prst="rect">
            <a:avLst/>
          </a:prstGeom>
          <a:solidFill>
            <a:schemeClr val="bg1"/>
          </a:solidFill>
          <a:ln w="190500">
            <a:noFill/>
            <a:miter lim="800000"/>
          </a:ln>
          <a:effectLst>
            <a:outerShdw blurRad="88900" algn="ctr" rotWithShape="0">
              <a:schemeClr val="accent1">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bwMode="gray">
          <a:xfrm>
            <a:off x="745586" y="609600"/>
            <a:ext cx="5914664" cy="5562600"/>
          </a:xfrm>
          <a:solidFill>
            <a:srgbClr val="FFFFFF">
              <a:shade val="85000"/>
            </a:srgbClr>
          </a:solidFill>
          <a:ln w="152400" cap="flat" cmpd="sng">
            <a:solidFill>
              <a:srgbClr val="FFFFFF"/>
            </a:solidFill>
            <a:miter lim="800000"/>
          </a:ln>
          <a:effectLst>
            <a:outerShdw blurRad="88900" sx="101000" sy="101000" algn="tl" rotWithShape="0">
              <a:schemeClr val="accent1">
                <a:lumMod val="50000"/>
                <a:alpha val="15000"/>
              </a:schemeClr>
            </a:outerShdw>
          </a:effectLst>
          <a:scene3d>
            <a:camera prst="orthographicFront"/>
            <a:lightRig rig="twoPt" dir="t">
              <a:rot lat="0" lon="0" rev="7200000"/>
            </a:lightRig>
          </a:scene3d>
          <a:sp3d prstMaterial="matte">
            <a:bevelT w="25400" h="19050"/>
            <a:contourClr>
              <a:srgbClr val="FFFFFF"/>
            </a:contourClr>
          </a:sp3d>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2" y="4423913"/>
            <a:ext cx="3124201" cy="1748287"/>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12"/>
          <p:cNvSpPr>
            <a:spLocks noGrp="1"/>
          </p:cNvSpPr>
          <p:nvPr>
            <p:ph type="ftr" sz="quarter" idx="11"/>
          </p:nvPr>
        </p:nvSpPr>
        <p:spPr/>
        <p:txBody>
          <a:bodyPr/>
          <a:lstStyle/>
          <a:p>
            <a:endParaRPr/>
          </a:p>
        </p:txBody>
      </p:sp>
      <p:sp>
        <p:nvSpPr>
          <p:cNvPr id="12" name="Date Placeholder 11"/>
          <p:cNvSpPr>
            <a:spLocks noGrp="1"/>
          </p:cNvSpPr>
          <p:nvPr>
            <p:ph type="dt" sz="half" idx="10"/>
          </p:nvPr>
        </p:nvSpPr>
        <p:spPr/>
        <p:txBody>
          <a:bodyPr/>
          <a:lstStyle/>
          <a:p>
            <a:fld id="{A753D76A-AFCE-4D96-B917-CBEF96F7D1EB}" type="datetimeFigureOut">
              <a:rPr lang="en-US"/>
              <a:pPr/>
              <a:t>6/15/2022</a:t>
            </a:fld>
            <a:endParaRPr/>
          </a:p>
        </p:txBody>
      </p:sp>
      <p:sp>
        <p:nvSpPr>
          <p:cNvPr id="14" name="Slide Number Placeholder 13"/>
          <p:cNvSpPr>
            <a:spLocks noGrp="1"/>
          </p:cNvSpPr>
          <p:nvPr>
            <p:ph type="sldNum" sz="quarter" idx="12"/>
          </p:nvPr>
        </p:nvSpPr>
        <p:spPr/>
        <p:txBody>
          <a:bodyPr/>
          <a:lstStyle/>
          <a:p>
            <a:fld id="{F25A965E-3C11-4F28-82DC-E30D63FAC43C}" type="slidenum">
              <a:rPr/>
              <a:pPr/>
              <a:t>‹#›</a:t>
            </a:fld>
            <a:endParaRPr/>
          </a:p>
        </p:txBody>
      </p:sp>
    </p:spTree>
    <p:extLst>
      <p:ext uri="{BB962C8B-B14F-4D97-AF65-F5344CB8AC3E}">
        <p14:creationId xmlns:p14="http://schemas.microsoft.com/office/powerpoint/2010/main" val="2955473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03487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8612" y="685801"/>
            <a:ext cx="18288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41413" y="685800"/>
            <a:ext cx="7924799"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121322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2"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8" name="Rectangle 7"/>
          <p:cNvSpPr/>
          <p:nvPr/>
        </p:nvSpPr>
        <p:spPr bwMode="gray">
          <a:xfrm rot="185582">
            <a:off x="1414576" y="76262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Picture Placeholder 10" descr="An empty placeholder to add an image. Click on the placeholder and select the image that you wish to add."/>
          <p:cNvSpPr>
            <a:spLocks noGrp="1"/>
          </p:cNvSpPr>
          <p:nvPr>
            <p:ph type="pic" sz="quarter" idx="13"/>
          </p:nvPr>
        </p:nvSpPr>
        <p:spPr bwMode="gray">
          <a:xfrm>
            <a:off x="1634550"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7" name="Rectangle 6"/>
          <p:cNvSpPr/>
          <p:nvPr/>
        </p:nvSpPr>
        <p:spPr bwMode="gray">
          <a:xfrm rot="120000">
            <a:off x="4600738" y="740343"/>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0" descr="An empty placeholder to add an image. Click on the placeholder and select the image that you wish to add."/>
          <p:cNvSpPr>
            <a:spLocks noGrp="1"/>
          </p:cNvSpPr>
          <p:nvPr>
            <p:ph type="pic" sz="quarter" idx="14"/>
          </p:nvPr>
        </p:nvSpPr>
        <p:spPr bwMode="gray">
          <a:xfrm>
            <a:off x="4787507" y="917753"/>
            <a:ext cx="2592388" cy="3314700"/>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9" name="Rectangle 8"/>
          <p:cNvSpPr/>
          <p:nvPr/>
        </p:nvSpPr>
        <p:spPr bwMode="gray">
          <a:xfrm rot="21480000">
            <a:off x="7775260" y="727477"/>
            <a:ext cx="2947013" cy="3684469"/>
          </a:xfrm>
          <a:prstGeom prst="rect">
            <a:avLst/>
          </a:prstGeom>
          <a:solidFill>
            <a:schemeClr val="bg1"/>
          </a:solidFill>
          <a:ln w="1905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0" descr="An empty placeholder to add an image. Click on the placeholder and select the image that you wish to add."/>
          <p:cNvSpPr>
            <a:spLocks noGrp="1"/>
          </p:cNvSpPr>
          <p:nvPr>
            <p:ph type="pic" sz="quarter" idx="15"/>
          </p:nvPr>
        </p:nvSpPr>
        <p:spPr bwMode="gray">
          <a:xfrm>
            <a:off x="7940463" y="917753"/>
            <a:ext cx="2592388" cy="3314701"/>
          </a:xfrm>
          <a:solidFill>
            <a:schemeClr val="bg1">
              <a:lumMod val="95000"/>
            </a:schemeClr>
          </a:solidFill>
          <a:ln w="152400">
            <a:solidFill>
              <a:schemeClr val="bg1"/>
            </a:solidFill>
            <a:miter lim="800000"/>
          </a:ln>
          <a:effectLst>
            <a:outerShdw blurRad="88900" sx="101000" sy="101000" algn="tl" rotWithShape="0">
              <a:schemeClr val="accent1">
                <a:lumMod val="50000"/>
                <a:alpha val="15000"/>
              </a:schemeClr>
            </a:outerShdw>
          </a:effectLst>
        </p:spPr>
        <p:txBody>
          <a:bodyPr tIns="457200"/>
          <a:lstStyle>
            <a:lvl1pPr marL="45720" indent="0" algn="ctr">
              <a:buNone/>
              <a:defRPr/>
            </a:lvl1pPr>
          </a:lstStyle>
          <a:p>
            <a:r>
              <a:rPr lang="en-US"/>
              <a:t>Click icon to add picture</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11100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lternate Title Slide with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843464"/>
            <a:ext cx="9144002" cy="947736"/>
          </a:xfrm>
        </p:spPr>
        <p:txBody>
          <a:bodyPr>
            <a:normAutofit/>
          </a:bodyPr>
          <a:lstStyle>
            <a:lvl1pPr algn="ctr">
              <a:lnSpc>
                <a:spcPct val="80000"/>
              </a:lnSpc>
              <a:defRPr sz="5600">
                <a:solidFill>
                  <a:schemeClr val="tx1">
                    <a:lumMod val="75000"/>
                    <a:lumOff val="25000"/>
                  </a:schemeClr>
                </a:solidFill>
              </a:defRPr>
            </a:lvl1pPr>
          </a:lstStyle>
          <a:p>
            <a:r>
              <a:rPr lang="en-US"/>
              <a:t>Click to edit Master title style</a:t>
            </a:r>
            <a:endParaRPr dirty="0"/>
          </a:p>
        </p:txBody>
      </p:sp>
      <p:sp>
        <p:nvSpPr>
          <p:cNvPr id="3" name="Subtitle 2"/>
          <p:cNvSpPr>
            <a:spLocks noGrp="1"/>
          </p:cNvSpPr>
          <p:nvPr>
            <p:ph type="subTitle" idx="1"/>
          </p:nvPr>
        </p:nvSpPr>
        <p:spPr>
          <a:xfrm>
            <a:off x="1522413" y="5791200"/>
            <a:ext cx="9144000" cy="457200"/>
          </a:xfrm>
        </p:spPr>
        <p:txBody>
          <a:bodyPr wrap="square">
            <a:normAutofit/>
          </a:bodyPr>
          <a:lstStyle>
            <a:lvl1pPr marL="0" indent="0" algn="ctr">
              <a:spcBef>
                <a:spcPts val="0"/>
              </a:spcBef>
              <a:buNone/>
              <a:defRPr sz="2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1853090"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tIns="457200"/>
          <a:lstStyle>
            <a:lvl1pPr marL="0" indent="0" algn="ctr">
              <a:buNone/>
              <a:defRPr/>
            </a:lvl1pPr>
          </a:lstStyle>
          <a:p>
            <a:r>
              <a:rPr lang="en-US"/>
              <a:t>Click icon to add picture</a:t>
            </a:r>
            <a:endParaRPr/>
          </a:p>
        </p:txBody>
      </p:sp>
      <p:sp>
        <p:nvSpPr>
          <p:cNvPr id="12" name="Picture Placeholder 10" descr="An empty placeholder to add an image. Click on the placeholder and select the image that you wish to add."/>
          <p:cNvSpPr>
            <a:spLocks noGrp="1"/>
          </p:cNvSpPr>
          <p:nvPr>
            <p:ph type="pic" sz="quarter" idx="14"/>
          </p:nvPr>
        </p:nvSpPr>
        <p:spPr>
          <a:xfrm>
            <a:off x="4722812"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a:t>Click icon to add picture</a:t>
            </a:r>
            <a:endParaRPr/>
          </a:p>
        </p:txBody>
      </p:sp>
      <p:sp>
        <p:nvSpPr>
          <p:cNvPr id="13" name="Picture Placeholder 10" descr="An empty placeholder to add an image. Click on the placeholder and select the image that you wish to add."/>
          <p:cNvSpPr>
            <a:spLocks noGrp="1"/>
          </p:cNvSpPr>
          <p:nvPr>
            <p:ph type="pic" sz="quarter" idx="15"/>
          </p:nvPr>
        </p:nvSpPr>
        <p:spPr>
          <a:xfrm>
            <a:off x="7592534" y="685800"/>
            <a:ext cx="2743200" cy="3913632"/>
          </a:xfrm>
          <a:solidFill>
            <a:schemeClr val="bg1">
              <a:lumMod val="95000"/>
            </a:schemeClr>
          </a:solidFill>
          <a:ln w="127000">
            <a:noFill/>
            <a:miter lim="800000"/>
          </a:ln>
          <a:effectLst>
            <a:outerShdw blurRad="88900" sx="101000" sy="101000" algn="ctr" rotWithShape="0">
              <a:schemeClr val="accent1">
                <a:lumMod val="50000"/>
                <a:alpha val="15000"/>
              </a:schemeClr>
            </a:outerShdw>
          </a:effectLst>
        </p:spPr>
        <p:txBody>
          <a:bodyPr vert="horz" lIns="91440" tIns="457200" rIns="91440" bIns="45720" rtlCol="0">
            <a:normAutofit/>
          </a:bodyPr>
          <a:lstStyle>
            <a:lvl1pPr marL="0" indent="-228600" algn="ctr">
              <a:buNone/>
              <a:defRPr/>
            </a:lvl1pPr>
          </a:lstStyle>
          <a:p>
            <a:pPr marL="45720" lvl="0" indent="0" algn="ctr"/>
            <a:r>
              <a:rPr lang="en-US"/>
              <a:t>Click icon to add picture</a:t>
            </a:r>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642607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171888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and Content with Picture">
    <p:spTree>
      <p:nvGrpSpPr>
        <p:cNvPr id="1" name=""/>
        <p:cNvGrpSpPr/>
        <p:nvPr/>
      </p:nvGrpSpPr>
      <p:grpSpPr>
        <a:xfrm>
          <a:off x="0" y="0"/>
          <a:ext cx="0" cy="0"/>
          <a:chOff x="0" y="0"/>
          <a:chExt cx="0" cy="0"/>
        </a:xfrm>
      </p:grpSpPr>
      <p:sp>
        <p:nvSpPr>
          <p:cNvPr id="7" name="Rounded Rectangle 6"/>
          <p:cNvSpPr/>
          <p:nvPr/>
        </p:nvSpPr>
        <p:spPr bwMode="gray">
          <a:xfrm>
            <a:off x="2159492" y="0"/>
            <a:ext cx="9345120" cy="6858000"/>
          </a:xfrm>
          <a:prstGeom prst="roundRect">
            <a:avLst>
              <a:gd name="adj" fmla="val 0"/>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995612" y="319088"/>
            <a:ext cx="7670802" cy="1143000"/>
          </a:xfrm>
        </p:spPr>
        <p:txBody>
          <a:bodyPr/>
          <a:lstStyle/>
          <a:p>
            <a:r>
              <a:rPr lang="en-US"/>
              <a:t>Click to edit Master title style</a:t>
            </a:r>
            <a:endParaRPr/>
          </a:p>
        </p:txBody>
      </p:sp>
      <p:sp>
        <p:nvSpPr>
          <p:cNvPr id="12" name="Rectangle 11"/>
          <p:cNvSpPr/>
          <p:nvPr/>
        </p:nvSpPr>
        <p:spPr bwMode="gray">
          <a:xfrm rot="21379692">
            <a:off x="322262" y="211183"/>
            <a:ext cx="1542449" cy="2051702"/>
          </a:xfrm>
          <a:prstGeom prst="rect">
            <a:avLst/>
          </a:prstGeom>
          <a:solidFill>
            <a:schemeClr val="bg1"/>
          </a:solidFill>
          <a:ln w="190500">
            <a:noFill/>
            <a:miter lim="800000"/>
          </a:ln>
          <a:effectLst>
            <a:outerShdw blurRad="635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Picture Placeholder 13" descr="An empty placeholder to add an image. Click on the placeholder and select the image that you wish to add."/>
          <p:cNvSpPr>
            <a:spLocks noGrp="1"/>
          </p:cNvSpPr>
          <p:nvPr>
            <p:ph type="pic" sz="quarter" idx="13"/>
          </p:nvPr>
        </p:nvSpPr>
        <p:spPr bwMode="gray">
          <a:xfrm rot="180000">
            <a:off x="357415" y="280969"/>
            <a:ext cx="1446157" cy="1965874"/>
          </a:xfrm>
          <a:solidFill>
            <a:schemeClr val="bg1">
              <a:lumMod val="95000"/>
            </a:schemeClr>
          </a:solidFill>
          <a:ln w="76200">
            <a:solidFill>
              <a:schemeClr val="bg1"/>
            </a:solidFill>
            <a:miter lim="800000"/>
          </a:ln>
          <a:effectLst>
            <a:outerShdw blurRad="63500" algn="ctr" rotWithShape="0">
              <a:prstClr val="black">
                <a:alpha val="20000"/>
              </a:prstClr>
            </a:outerShdw>
          </a:effectLst>
        </p:spPr>
        <p:txBody>
          <a:bodyPr tIns="182880">
            <a:normAutofit/>
          </a:bodyPr>
          <a:lstStyle>
            <a:lvl1pPr marL="45720" indent="0" algn="ctr">
              <a:buNone/>
              <a:defRPr sz="1600"/>
            </a:lvl1pPr>
          </a:lstStyle>
          <a:p>
            <a:r>
              <a:rPr lang="en-US"/>
              <a:t>Click icon to add picture</a:t>
            </a:r>
            <a:endParaRPr dirty="0"/>
          </a:p>
        </p:txBody>
      </p:sp>
      <p:sp>
        <p:nvSpPr>
          <p:cNvPr id="3" name="Content Placeholder 2"/>
          <p:cNvSpPr>
            <a:spLocks noGrp="1"/>
          </p:cNvSpPr>
          <p:nvPr>
            <p:ph idx="1"/>
          </p:nvPr>
        </p:nvSpPr>
        <p:spPr>
          <a:xfrm>
            <a:off x="2995612" y="1643063"/>
            <a:ext cx="7670802" cy="4529137"/>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cxnSp>
        <p:nvCxnSpPr>
          <p:cNvPr id="8" name="Straight Connector 7"/>
          <p:cNvCxnSpPr/>
          <p:nvPr/>
        </p:nvCxnSpPr>
        <p:spPr>
          <a:xfrm>
            <a:off x="23098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26595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413" y="1643064"/>
            <a:ext cx="9144002" cy="2928936"/>
          </a:xfrm>
        </p:spPr>
        <p:txBody>
          <a:bodyPr anchor="b">
            <a:normAutofit/>
          </a:bodyPr>
          <a:lstStyle>
            <a:lvl1pPr algn="ctr">
              <a:lnSpc>
                <a:spcPct val="80000"/>
              </a:lnSpc>
              <a:defRPr sz="5600" b="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522413" y="4572000"/>
            <a:ext cx="9144000" cy="1066799"/>
          </a:xfrm>
        </p:spPr>
        <p:txBody>
          <a:bodyPr anchor="t">
            <a:normAutofit/>
          </a:bodyPr>
          <a:lstStyle>
            <a:lvl1pPr marL="0" indent="0" algn="ctr">
              <a:spcBef>
                <a:spcPts val="0"/>
              </a:spcBef>
              <a:buNone/>
              <a:defRPr sz="24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A753D76A-AFCE-4D96-B917-CBEF96F7D1EB}" type="datetimeFigureOut">
              <a:rPr lang="en-US"/>
              <a:t>6/15/2022</a:t>
            </a:fld>
            <a:endParaRPr/>
          </a:p>
        </p:txBody>
      </p:sp>
      <p:sp>
        <p:nvSpPr>
          <p:cNvPr id="6" name="Slide Number Placeholder 5"/>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29323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2"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85854" y="1643063"/>
            <a:ext cx="4480560" cy="4529137"/>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A753D76A-AFCE-4D96-B917-CBEF96F7D1EB}" type="datetimeFigureOut">
              <a:rPr lang="en-US"/>
              <a:t>6/15/2022</a:t>
            </a:fld>
            <a:endParaRPr/>
          </a:p>
        </p:txBody>
      </p:sp>
      <p:sp>
        <p:nvSpPr>
          <p:cNvPr id="7" name="Slide Number Placeholder 6"/>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420626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85854" y="1624372"/>
            <a:ext cx="4480560" cy="737828"/>
          </a:xfrm>
        </p:spPr>
        <p:txBody>
          <a:bodyPr anchor="ctr"/>
          <a:lstStyle>
            <a:lvl1pPr marL="0" indent="0">
              <a:spcBef>
                <a:spcPts val="0"/>
              </a:spcBef>
              <a:buNone/>
              <a:defRPr sz="24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5854" y="2438400"/>
            <a:ext cx="4480560" cy="37337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A753D76A-AFCE-4D96-B917-CBEF96F7D1EB}" type="datetimeFigureOut">
              <a:rPr lang="en-US"/>
              <a:t>6/15/2022</a:t>
            </a:fld>
            <a:endParaRPr/>
          </a:p>
        </p:txBody>
      </p:sp>
      <p:sp>
        <p:nvSpPr>
          <p:cNvPr id="9" name="Slide Number Placeholder 8"/>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342443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A753D76A-AFCE-4D96-B917-CBEF96F7D1EB}" type="datetimeFigureOut">
              <a:rPr lang="en-US"/>
              <a:t>6/15/2022</a:t>
            </a:fld>
            <a:endParaRPr/>
          </a:p>
        </p:txBody>
      </p:sp>
      <p:sp>
        <p:nvSpPr>
          <p:cNvPr id="5" name="Slide Number Placeholder 4"/>
          <p:cNvSpPr>
            <a:spLocks noGrp="1"/>
          </p:cNvSpPr>
          <p:nvPr>
            <p:ph type="sldNum" sz="quarter" idx="12"/>
          </p:nvPr>
        </p:nvSpPr>
        <p:spPr/>
        <p:txBody>
          <a:bodyPr/>
          <a:lstStyle/>
          <a:p>
            <a:fld id="{F25A965E-3C11-4F28-82DC-E30D63FAC43C}" type="slidenum">
              <a:rPr/>
              <a:t>‹#›</a:t>
            </a:fld>
            <a:endParaRPr/>
          </a:p>
        </p:txBody>
      </p:sp>
    </p:spTree>
    <p:extLst>
      <p:ext uri="{BB962C8B-B14F-4D97-AF65-F5344CB8AC3E}">
        <p14:creationId xmlns:p14="http://schemas.microsoft.com/office/powerpoint/2010/main" val="84429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gray">
          <a:xfrm>
            <a:off x="684211" y="0"/>
            <a:ext cx="10820402" cy="6858000"/>
          </a:xfrm>
          <a:prstGeom prst="rect">
            <a:avLst/>
          </a:prstGeom>
          <a:solidFill>
            <a:schemeClr val="bg1"/>
          </a:solidFill>
          <a:ln w="152400">
            <a:noFill/>
            <a:miter lim="800000"/>
          </a:ln>
          <a:effectLst>
            <a:outerShdw blurRad="88900" sx="101000" sy="101000" algn="ctr" rotWithShape="0">
              <a:schemeClr val="accent1">
                <a:lumMod val="50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8366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a:off x="11352212" y="0"/>
            <a:ext cx="0" cy="6858000"/>
          </a:xfrm>
          <a:prstGeom prst="line">
            <a:avLst/>
          </a:prstGeom>
          <a:noFill/>
          <a:ln w="19050">
            <a:solidFill>
              <a:schemeClr val="accent3">
                <a:lumMod val="50000"/>
                <a:alpha val="15000"/>
              </a:schemeClr>
            </a:solidFill>
            <a:miter lim="800000"/>
          </a:ln>
          <a:effectLst/>
        </p:spPr>
        <p:style>
          <a:lnRef idx="2">
            <a:schemeClr val="accent1">
              <a:shade val="50000"/>
            </a:schemeClr>
          </a:lnRef>
          <a:fillRef idx="1">
            <a:schemeClr val="accent1"/>
          </a:fillRef>
          <a:effectRef idx="0">
            <a:schemeClr val="accent1"/>
          </a:effectRef>
          <a:fontRef idx="minor">
            <a:schemeClr val="lt1"/>
          </a:fontRef>
        </p:style>
      </p:cxnSp>
      <p:sp>
        <p:nvSpPr>
          <p:cNvPr id="2" name="Title Placeholder 1"/>
          <p:cNvSpPr>
            <a:spLocks noGrp="1"/>
          </p:cNvSpPr>
          <p:nvPr>
            <p:ph type="title"/>
          </p:nvPr>
        </p:nvSpPr>
        <p:spPr>
          <a:xfrm>
            <a:off x="1522414" y="319088"/>
            <a:ext cx="9144000" cy="11430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4" y="1643063"/>
            <a:ext cx="9144000" cy="45291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07885" y="6400801"/>
            <a:ext cx="6796327" cy="276226"/>
          </a:xfrm>
          <a:prstGeom prst="rect">
            <a:avLst/>
          </a:prstGeom>
        </p:spPr>
        <p:txBody>
          <a:bodyPr vert="horz" lIns="91440" tIns="45720" rIns="91440" bIns="45720" rtlCol="0" anchor="ctr"/>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8456612" y="6400801"/>
            <a:ext cx="1167659" cy="276226"/>
          </a:xfrm>
          <a:prstGeom prst="rect">
            <a:avLst/>
          </a:prstGeom>
        </p:spPr>
        <p:txBody>
          <a:bodyPr vert="horz" lIns="91440" tIns="45720" rIns="91440" bIns="45720" rtlCol="0" anchor="ctr"/>
          <a:lstStyle>
            <a:lvl1pPr algn="r">
              <a:defRPr sz="1100">
                <a:solidFill>
                  <a:schemeClr val="tx1"/>
                </a:solidFill>
              </a:defRPr>
            </a:lvl1pPr>
          </a:lstStyle>
          <a:p>
            <a:fld id="{A753D76A-AFCE-4D96-B917-CBEF96F7D1EB}" type="datetimeFigureOut">
              <a:rPr lang="en-US" smtClean="0"/>
              <a:pPr/>
              <a:t>6/15/2022</a:t>
            </a:fld>
            <a:endParaRPr lang="en-US"/>
          </a:p>
        </p:txBody>
      </p:sp>
      <p:sp>
        <p:nvSpPr>
          <p:cNvPr id="6" name="Slide Number Placeholder 5"/>
          <p:cNvSpPr>
            <a:spLocks noGrp="1"/>
          </p:cNvSpPr>
          <p:nvPr>
            <p:ph type="sldNum" sz="quarter" idx="4"/>
          </p:nvPr>
        </p:nvSpPr>
        <p:spPr>
          <a:xfrm>
            <a:off x="9752012" y="6400801"/>
            <a:ext cx="914402" cy="276226"/>
          </a:xfrm>
          <a:prstGeom prst="rect">
            <a:avLst/>
          </a:prstGeom>
        </p:spPr>
        <p:txBody>
          <a:bodyPr vert="horz" lIns="91440" tIns="45720" rIns="91440" bIns="45720" rtlCol="0" anchor="ctr"/>
          <a:lstStyle>
            <a:lvl1pPr algn="r">
              <a:defRPr sz="1100">
                <a:solidFill>
                  <a:schemeClr val="tx1"/>
                </a:solidFill>
              </a:defRPr>
            </a:lvl1pPr>
          </a:lstStyle>
          <a:p>
            <a:fld id="{F25A965E-3C11-4F28-82DC-E30D63FAC43C}" type="slidenum">
              <a:rPr lang="en-US" smtClean="0"/>
              <a:pPr/>
              <a:t>‹#›</a:t>
            </a:fld>
            <a:endParaRPr lang="en-US"/>
          </a:p>
        </p:txBody>
      </p:sp>
    </p:spTree>
    <p:extLst>
      <p:ext uri="{BB962C8B-B14F-4D97-AF65-F5344CB8AC3E}">
        <p14:creationId xmlns:p14="http://schemas.microsoft.com/office/powerpoint/2010/main" val="264783986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50" r:id="rId4"/>
    <p:sldLayoutId id="214748366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3600" kern="1200">
          <a:solidFill>
            <a:schemeClr val="tx1">
              <a:lumMod val="75000"/>
              <a:lumOff val="2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tx1"/>
        </a:buClr>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tx1"/>
        </a:buClr>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69.jpg"/><Relationship Id="rId3" Type="http://schemas.openxmlformats.org/officeDocument/2006/relationships/image" Target="../media/image64.jpg"/><Relationship Id="rId7" Type="http://schemas.openxmlformats.org/officeDocument/2006/relationships/image" Target="../media/image68.jpg"/><Relationship Id="rId2" Type="http://schemas.openxmlformats.org/officeDocument/2006/relationships/image" Target="../media/image63.jpg"/><Relationship Id="rId1" Type="http://schemas.openxmlformats.org/officeDocument/2006/relationships/slideLayout" Target="../slideLayouts/slideLayout5.xml"/><Relationship Id="rId6" Type="http://schemas.openxmlformats.org/officeDocument/2006/relationships/image" Target="../media/image67.jpg"/><Relationship Id="rId11" Type="http://schemas.openxmlformats.org/officeDocument/2006/relationships/image" Target="../media/image5.png"/><Relationship Id="rId5" Type="http://schemas.openxmlformats.org/officeDocument/2006/relationships/image" Target="../media/image66.jpg"/><Relationship Id="rId10" Type="http://schemas.openxmlformats.org/officeDocument/2006/relationships/image" Target="../media/image51.png"/><Relationship Id="rId4" Type="http://schemas.openxmlformats.org/officeDocument/2006/relationships/image" Target="../media/image65.jpg"/><Relationship Id="rId9" Type="http://schemas.openxmlformats.org/officeDocument/2006/relationships/image" Target="../media/image70.jp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71.jpeg"/><Relationship Id="rId1" Type="http://schemas.openxmlformats.org/officeDocument/2006/relationships/slideLayout" Target="../slideLayouts/slideLayout6.xml"/><Relationship Id="rId4"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6.png"/><Relationship Id="rId5" Type="http://schemas.openxmlformats.org/officeDocument/2006/relationships/image" Target="../media/image11.jpg"/><Relationship Id="rId10" Type="http://schemas.openxmlformats.org/officeDocument/2006/relationships/image" Target="../media/image5.png"/><Relationship Id="rId4" Type="http://schemas.openxmlformats.org/officeDocument/2006/relationships/image" Target="../media/image10.jpg"/><Relationship Id="rId9" Type="http://schemas.openxmlformats.org/officeDocument/2006/relationships/image" Target="../media/image15.jp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5.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jpg"/><Relationship Id="rId16" Type="http://schemas.openxmlformats.org/officeDocument/2006/relationships/image" Target="../media/image30.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6.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2.jpg"/><Relationship Id="rId1" Type="http://schemas.openxmlformats.org/officeDocument/2006/relationships/slideLayout" Target="../slideLayouts/slideLayout5.xml"/><Relationship Id="rId5" Type="http://schemas.openxmlformats.org/officeDocument/2006/relationships/image" Target="../media/image34.jpg"/><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g"/><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35.jpg"/><Relationship Id="rId1" Type="http://schemas.openxmlformats.org/officeDocument/2006/relationships/slideLayout" Target="../slideLayouts/slideLayout5.xml"/><Relationship Id="rId6" Type="http://schemas.openxmlformats.org/officeDocument/2006/relationships/image" Target="../media/image39.jpg"/><Relationship Id="rId11" Type="http://schemas.openxmlformats.org/officeDocument/2006/relationships/image" Target="../media/image6.png"/><Relationship Id="rId5" Type="http://schemas.openxmlformats.org/officeDocument/2006/relationships/image" Target="../media/image38.jpg"/><Relationship Id="rId10" Type="http://schemas.openxmlformats.org/officeDocument/2006/relationships/image" Target="../media/image5.png"/><Relationship Id="rId4" Type="http://schemas.openxmlformats.org/officeDocument/2006/relationships/image" Target="../media/image37.jpg"/><Relationship Id="rId9" Type="http://schemas.openxmlformats.org/officeDocument/2006/relationships/image" Target="../media/image42.jpg"/></Relationships>
</file>

<file path=ppt/slides/_rels/slide7.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5.xml"/><Relationship Id="rId6" Type="http://schemas.openxmlformats.org/officeDocument/2006/relationships/image" Target="../media/image47.jpg"/><Relationship Id="rId11" Type="http://schemas.openxmlformats.org/officeDocument/2006/relationships/image" Target="../media/image51.png"/><Relationship Id="rId5" Type="http://schemas.openxmlformats.org/officeDocument/2006/relationships/image" Target="../media/image46.jpg"/><Relationship Id="rId10" Type="http://schemas.openxmlformats.org/officeDocument/2006/relationships/image" Target="../media/image5.png"/><Relationship Id="rId4" Type="http://schemas.openxmlformats.org/officeDocument/2006/relationships/image" Target="../media/image45.jpg"/><Relationship Id="rId9" Type="http://schemas.openxmlformats.org/officeDocument/2006/relationships/image" Target="../media/image50.jpg"/></Relationships>
</file>

<file path=ppt/slides/_rels/slide8.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54.jpg"/></Relationships>
</file>

<file path=ppt/slides/_rels/slide9.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6.jpg"/><Relationship Id="rId7" Type="http://schemas.openxmlformats.org/officeDocument/2006/relationships/image" Target="../media/image60.jpg"/><Relationship Id="rId2" Type="http://schemas.openxmlformats.org/officeDocument/2006/relationships/image" Target="../media/image55.jpg"/><Relationship Id="rId1" Type="http://schemas.openxmlformats.org/officeDocument/2006/relationships/slideLayout" Target="../slideLayouts/slideLayout5.xml"/><Relationship Id="rId6" Type="http://schemas.openxmlformats.org/officeDocument/2006/relationships/image" Target="../media/image59.jpg"/><Relationship Id="rId11" Type="http://schemas.openxmlformats.org/officeDocument/2006/relationships/image" Target="../media/image6.png"/><Relationship Id="rId5" Type="http://schemas.openxmlformats.org/officeDocument/2006/relationships/image" Target="../media/image58.jpg"/><Relationship Id="rId10" Type="http://schemas.openxmlformats.org/officeDocument/2006/relationships/image" Target="../media/image5.png"/><Relationship Id="rId4" Type="http://schemas.openxmlformats.org/officeDocument/2006/relationships/image" Target="../media/image57.jpg"/><Relationship Id="rId9" Type="http://schemas.openxmlformats.org/officeDocument/2006/relationships/image" Target="../media/image6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2411" y="4724667"/>
            <a:ext cx="9144002" cy="947736"/>
          </a:xfrm>
        </p:spPr>
        <p:txBody>
          <a:bodyPr>
            <a:normAutofit/>
          </a:bodyPr>
          <a:lstStyle/>
          <a:p>
            <a:r>
              <a:rPr lang="en-US" sz="3600" dirty="0"/>
              <a:t>EUROPEAN FOOD ADVENTURES</a:t>
            </a:r>
            <a:br>
              <a:rPr lang="en-US" sz="3600" dirty="0"/>
            </a:br>
            <a:r>
              <a:rPr lang="en-US" sz="2200" dirty="0"/>
              <a:t>Erasmus+  </a:t>
            </a:r>
            <a:r>
              <a:rPr lang="en-GB" sz="1800" dirty="0"/>
              <a:t>2019-1-EL01-KA229-062400_1</a:t>
            </a:r>
            <a:endParaRPr lang="en-US" sz="1800" dirty="0"/>
          </a:p>
        </p:txBody>
      </p:sp>
      <p:sp>
        <p:nvSpPr>
          <p:cNvPr id="5" name="Subtitle 4"/>
          <p:cNvSpPr>
            <a:spLocks noGrp="1"/>
          </p:cNvSpPr>
          <p:nvPr>
            <p:ph type="subTitle" idx="1"/>
          </p:nvPr>
        </p:nvSpPr>
        <p:spPr>
          <a:xfrm>
            <a:off x="1511700" y="6016752"/>
            <a:ext cx="9144000" cy="457200"/>
          </a:xfrm>
        </p:spPr>
        <p:txBody>
          <a:bodyPr>
            <a:noAutofit/>
          </a:bodyPr>
          <a:lstStyle/>
          <a:p>
            <a:r>
              <a:rPr lang="en-US" sz="2800" dirty="0"/>
              <a:t>LEXICON</a:t>
            </a:r>
          </a:p>
        </p:txBody>
      </p:sp>
      <p:pic>
        <p:nvPicPr>
          <p:cNvPr id="7" name="Picture Placeholder 6" descr="Basket filled with apples"/>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a:stretch>
            <a:fillRect/>
          </a:stretch>
        </p:blipFill>
        <p:spPr/>
      </p:pic>
      <p:pic>
        <p:nvPicPr>
          <p:cNvPr id="8" name="Picture Placeholder 7" descr="Close-up of cinnamon sticks and apples beside stack of plates and forks on table"/>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a:stretch>
            <a:fillRect/>
          </a:stretch>
        </p:blipFill>
        <p:spPr/>
      </p:pic>
      <p:pic>
        <p:nvPicPr>
          <p:cNvPr id="9" name="Picture Placeholder 8" descr="Slice of apple pie on plate"/>
          <p:cNvPicPr>
            <a:picLocks noGrp="1" noChangeAspect="1"/>
          </p:cNvPicPr>
          <p:nvPr>
            <p:ph type="pic" sz="quarter" idx="15"/>
          </p:nvPr>
        </p:nvPicPr>
        <p:blipFill>
          <a:blip r:embed="rId5" cstate="print">
            <a:extLst>
              <a:ext uri="{28A0092B-C50C-407E-A947-70E740481C1C}">
                <a14:useLocalDpi xmlns:a14="http://schemas.microsoft.com/office/drawing/2010/main" val="0"/>
              </a:ext>
            </a:extLst>
          </a:blip>
          <a:srcRect/>
          <a:stretch>
            <a:fillRect/>
          </a:stretch>
        </p:blipFill>
        <p:spPr/>
      </p:pic>
      <p:pic>
        <p:nvPicPr>
          <p:cNvPr id="2" name="Picture 1">
            <a:extLst>
              <a:ext uri="{FF2B5EF4-FFF2-40B4-BE49-F238E27FC236}">
                <a16:creationId xmlns:a16="http://schemas.microsoft.com/office/drawing/2014/main" id="{90CCAC04-E8F4-16C1-0FD4-612E69BB3AE5}"/>
              </a:ext>
            </a:extLst>
          </p:cNvPr>
          <p:cNvPicPr>
            <a:picLocks noChangeAspect="1"/>
          </p:cNvPicPr>
          <p:nvPr/>
        </p:nvPicPr>
        <p:blipFill>
          <a:blip r:embed="rId6"/>
          <a:stretch>
            <a:fillRect/>
          </a:stretch>
        </p:blipFill>
        <p:spPr>
          <a:xfrm>
            <a:off x="10532851" y="6248400"/>
            <a:ext cx="1353429" cy="384081"/>
          </a:xfrm>
          <a:prstGeom prst="rect">
            <a:avLst/>
          </a:prstGeom>
        </p:spPr>
      </p:pic>
      <p:pic>
        <p:nvPicPr>
          <p:cNvPr id="3" name="Picture 2">
            <a:extLst>
              <a:ext uri="{FF2B5EF4-FFF2-40B4-BE49-F238E27FC236}">
                <a16:creationId xmlns:a16="http://schemas.microsoft.com/office/drawing/2014/main" id="{F510EC4F-FE8F-C009-AF20-44C5C860767A}"/>
              </a:ext>
            </a:extLst>
          </p:cNvPr>
          <p:cNvPicPr>
            <a:picLocks noChangeAspect="1"/>
          </p:cNvPicPr>
          <p:nvPr/>
        </p:nvPicPr>
        <p:blipFill>
          <a:blip r:embed="rId7"/>
          <a:stretch>
            <a:fillRect/>
          </a:stretch>
        </p:blipFill>
        <p:spPr>
          <a:xfrm>
            <a:off x="9910836" y="6245352"/>
            <a:ext cx="414564" cy="390178"/>
          </a:xfrm>
          <a:prstGeom prst="rect">
            <a:avLst/>
          </a:prstGeom>
        </p:spPr>
      </p:pic>
      <p:pic>
        <p:nvPicPr>
          <p:cNvPr id="10" name="Picture 9">
            <a:extLst>
              <a:ext uri="{FF2B5EF4-FFF2-40B4-BE49-F238E27FC236}">
                <a16:creationId xmlns:a16="http://schemas.microsoft.com/office/drawing/2014/main" id="{82D97E34-DEE5-2E3F-B353-E8B3D1F9A40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91452" y="5186532"/>
            <a:ext cx="1091353" cy="773869"/>
          </a:xfrm>
          <a:prstGeom prst="rect">
            <a:avLst/>
          </a:prstGeom>
        </p:spPr>
      </p:pic>
    </p:spTree>
    <p:extLst>
      <p:ext uri="{BB962C8B-B14F-4D97-AF65-F5344CB8AC3E}">
        <p14:creationId xmlns:p14="http://schemas.microsoft.com/office/powerpoint/2010/main" val="30738189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B28347-4ADF-946E-0FBE-5B2DDFAB8A40}"/>
              </a:ext>
            </a:extLst>
          </p:cNvPr>
          <p:cNvSpPr>
            <a:spLocks noGrp="1"/>
          </p:cNvSpPr>
          <p:nvPr>
            <p:ph type="title"/>
          </p:nvPr>
        </p:nvSpPr>
        <p:spPr>
          <a:xfrm>
            <a:off x="2995612" y="-99392"/>
            <a:ext cx="7670802" cy="1143000"/>
          </a:xfrm>
        </p:spPr>
        <p:txBody>
          <a:bodyPr/>
          <a:lstStyle/>
          <a:p>
            <a:pPr algn="ctr"/>
            <a:r>
              <a:rPr lang="en-GB" dirty="0"/>
              <a:t>Sweets, by the Turkish school</a:t>
            </a:r>
          </a:p>
        </p:txBody>
      </p:sp>
      <p:pic>
        <p:nvPicPr>
          <p:cNvPr id="6" name="Picture Placeholder 5">
            <a:extLst>
              <a:ext uri="{FF2B5EF4-FFF2-40B4-BE49-F238E27FC236}">
                <a16:creationId xmlns:a16="http://schemas.microsoft.com/office/drawing/2014/main" id="{6E30C0F8-8479-E742-C615-82409B52E4E0}"/>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6" r="25516"/>
          <a:stretch>
            <a:fillRect/>
          </a:stretch>
        </p:blipFill>
        <p:spPr/>
      </p:pic>
      <p:pic>
        <p:nvPicPr>
          <p:cNvPr id="8" name="Content Placeholder 7">
            <a:extLst>
              <a:ext uri="{FF2B5EF4-FFF2-40B4-BE49-F238E27FC236}">
                <a16:creationId xmlns:a16="http://schemas.microsoft.com/office/drawing/2014/main" id="{B8F7314A-7F52-F926-99FD-0DA486D43D4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20382" y="1481758"/>
            <a:ext cx="1506078" cy="2049086"/>
          </a:xfrm>
        </p:spPr>
      </p:pic>
      <p:pic>
        <p:nvPicPr>
          <p:cNvPr id="10" name="Picture 9">
            <a:extLst>
              <a:ext uri="{FF2B5EF4-FFF2-40B4-BE49-F238E27FC236}">
                <a16:creationId xmlns:a16="http://schemas.microsoft.com/office/drawing/2014/main" id="{964A39FC-DCC7-72ED-874C-E29F1C2BC2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5329" y="1479845"/>
            <a:ext cx="1485587" cy="2049085"/>
          </a:xfrm>
          <a:prstGeom prst="rect">
            <a:avLst/>
          </a:prstGeom>
        </p:spPr>
      </p:pic>
      <p:pic>
        <p:nvPicPr>
          <p:cNvPr id="12" name="Picture 11">
            <a:extLst>
              <a:ext uri="{FF2B5EF4-FFF2-40B4-BE49-F238E27FC236}">
                <a16:creationId xmlns:a16="http://schemas.microsoft.com/office/drawing/2014/main" id="{EA72B8FA-B070-0775-961E-641AD68671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7878" y="1484784"/>
            <a:ext cx="1536814" cy="2049085"/>
          </a:xfrm>
          <a:prstGeom prst="rect">
            <a:avLst/>
          </a:prstGeom>
        </p:spPr>
      </p:pic>
      <p:pic>
        <p:nvPicPr>
          <p:cNvPr id="14" name="Picture 13">
            <a:extLst>
              <a:ext uri="{FF2B5EF4-FFF2-40B4-BE49-F238E27FC236}">
                <a16:creationId xmlns:a16="http://schemas.microsoft.com/office/drawing/2014/main" id="{6BB346B8-DB19-A83D-E69B-84DBA68CD0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148" y="3968989"/>
            <a:ext cx="1547059" cy="2049085"/>
          </a:xfrm>
          <a:prstGeom prst="rect">
            <a:avLst/>
          </a:prstGeom>
        </p:spPr>
      </p:pic>
      <p:pic>
        <p:nvPicPr>
          <p:cNvPr id="16" name="Picture 15">
            <a:extLst>
              <a:ext uri="{FF2B5EF4-FFF2-40B4-BE49-F238E27FC236}">
                <a16:creationId xmlns:a16="http://schemas.microsoft.com/office/drawing/2014/main" id="{C6E676A5-C6F0-948C-782A-0FE7A2A6FD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98068" y="1481758"/>
            <a:ext cx="1547060" cy="2049086"/>
          </a:xfrm>
          <a:prstGeom prst="rect">
            <a:avLst/>
          </a:prstGeom>
        </p:spPr>
      </p:pic>
      <p:pic>
        <p:nvPicPr>
          <p:cNvPr id="18" name="Picture 17">
            <a:extLst>
              <a:ext uri="{FF2B5EF4-FFF2-40B4-BE49-F238E27FC236}">
                <a16:creationId xmlns:a16="http://schemas.microsoft.com/office/drawing/2014/main" id="{77A0546D-576F-2630-0405-E4479B0CBB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56276" y="3968989"/>
            <a:ext cx="1526568" cy="2049084"/>
          </a:xfrm>
          <a:prstGeom prst="rect">
            <a:avLst/>
          </a:prstGeom>
        </p:spPr>
      </p:pic>
      <p:pic>
        <p:nvPicPr>
          <p:cNvPr id="20" name="Picture 19">
            <a:extLst>
              <a:ext uri="{FF2B5EF4-FFF2-40B4-BE49-F238E27FC236}">
                <a16:creationId xmlns:a16="http://schemas.microsoft.com/office/drawing/2014/main" id="{BEFEDD69-6B98-C001-94BC-E72A080C6D4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23071" y="4005064"/>
            <a:ext cx="1475341" cy="2049085"/>
          </a:xfrm>
          <a:prstGeom prst="rect">
            <a:avLst/>
          </a:prstGeom>
        </p:spPr>
      </p:pic>
      <p:pic>
        <p:nvPicPr>
          <p:cNvPr id="21" name="Picture 20">
            <a:extLst>
              <a:ext uri="{FF2B5EF4-FFF2-40B4-BE49-F238E27FC236}">
                <a16:creationId xmlns:a16="http://schemas.microsoft.com/office/drawing/2014/main" id="{F7E37345-BCF2-E114-A8D5-D0C3594545E4}"/>
              </a:ext>
            </a:extLst>
          </p:cNvPr>
          <p:cNvPicPr>
            <a:picLocks noChangeAspect="1"/>
          </p:cNvPicPr>
          <p:nvPr/>
        </p:nvPicPr>
        <p:blipFill>
          <a:blip r:embed="rId10"/>
          <a:stretch>
            <a:fillRect/>
          </a:stretch>
        </p:blipFill>
        <p:spPr>
          <a:xfrm>
            <a:off x="66150" y="6455017"/>
            <a:ext cx="410032" cy="384081"/>
          </a:xfrm>
          <a:prstGeom prst="rect">
            <a:avLst/>
          </a:prstGeom>
        </p:spPr>
      </p:pic>
      <p:pic>
        <p:nvPicPr>
          <p:cNvPr id="22" name="Picture 21">
            <a:extLst>
              <a:ext uri="{FF2B5EF4-FFF2-40B4-BE49-F238E27FC236}">
                <a16:creationId xmlns:a16="http://schemas.microsoft.com/office/drawing/2014/main" id="{4944C26B-AAAA-BE30-016E-C7015A3E2AFD}"/>
              </a:ext>
            </a:extLst>
          </p:cNvPr>
          <p:cNvPicPr>
            <a:picLocks noChangeAspect="1"/>
          </p:cNvPicPr>
          <p:nvPr/>
        </p:nvPicPr>
        <p:blipFill>
          <a:blip r:embed="rId11"/>
          <a:stretch>
            <a:fillRect/>
          </a:stretch>
        </p:blipFill>
        <p:spPr>
          <a:xfrm>
            <a:off x="693812" y="6421485"/>
            <a:ext cx="1353429" cy="384081"/>
          </a:xfrm>
          <a:prstGeom prst="rect">
            <a:avLst/>
          </a:prstGeom>
        </p:spPr>
      </p:pic>
    </p:spTree>
    <p:extLst>
      <p:ext uri="{BB962C8B-B14F-4D97-AF65-F5344CB8AC3E}">
        <p14:creationId xmlns:p14="http://schemas.microsoft.com/office/powerpoint/2010/main" val="381403389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8904" y="4093864"/>
            <a:ext cx="9144000" cy="2601416"/>
          </a:xfrm>
        </p:spPr>
        <p:txBody>
          <a:bodyPr/>
          <a:lstStyle/>
          <a:p>
            <a:endParaRPr lang="en-US" dirty="0"/>
          </a:p>
          <a:p>
            <a:r>
              <a:rPr lang="en-US" b="1" dirty="0"/>
              <a:t>Thank you dear partners!</a:t>
            </a:r>
          </a:p>
          <a:p>
            <a:endParaRPr lang="en-US" dirty="0"/>
          </a:p>
          <a:p>
            <a:pPr marL="0" marR="0" lvl="0" indent="0" algn="ctr" defTabSz="914400" rtl="0" eaLnBrk="1" fontAlgn="auto" latinLnBrk="0" hangingPunct="1">
              <a:lnSpc>
                <a:spcPct val="90000"/>
              </a:lnSpc>
              <a:spcBef>
                <a:spcPts val="0"/>
              </a:spcBef>
              <a:spcAft>
                <a:spcPts val="0"/>
              </a:spcAft>
              <a:buClr>
                <a:srgbClr val="4D0511"/>
              </a:buClr>
              <a:buSzTx/>
              <a:buFont typeface="Arial" pitchFamily="34" charset="0"/>
              <a:buNone/>
              <a:tabLst/>
              <a:defRPr/>
            </a:pPr>
            <a:r>
              <a:rPr kumimoji="0" lang="en-GB" sz="2200" b="0" i="0" u="none" strike="noStrike" kern="1200" cap="none" spc="0" normalizeH="0" baseline="0" noProof="0" dirty="0">
                <a:ln>
                  <a:noFill/>
                </a:ln>
                <a:solidFill>
                  <a:srgbClr val="4D0511">
                    <a:lumMod val="90000"/>
                    <a:lumOff val="10000"/>
                  </a:srgbClr>
                </a:solidFill>
                <a:effectLst/>
                <a:uLnTx/>
                <a:uFillTx/>
                <a:latin typeface="Cambria"/>
                <a:ea typeface="+mn-ea"/>
                <a:cs typeface="+mn-cs"/>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a:p>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1B8FC36-ECC0-52F0-8BEB-0937DA523E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01046" y="6309320"/>
            <a:ext cx="413846" cy="385960"/>
          </a:xfrm>
          <a:prstGeom prst="rect">
            <a:avLst/>
          </a:prstGeom>
        </p:spPr>
      </p:pic>
      <p:pic>
        <p:nvPicPr>
          <p:cNvPr id="7" name="Picture 6">
            <a:extLst>
              <a:ext uri="{FF2B5EF4-FFF2-40B4-BE49-F238E27FC236}">
                <a16:creationId xmlns:a16="http://schemas.microsoft.com/office/drawing/2014/main" id="{A7EC1D02-8A20-6226-D7F9-C7CAB91A49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0916" y="6309320"/>
            <a:ext cx="1353504" cy="385960"/>
          </a:xfrm>
          <a:prstGeom prst="rect">
            <a:avLst/>
          </a:prstGeom>
        </p:spPr>
      </p:pic>
      <p:pic>
        <p:nvPicPr>
          <p:cNvPr id="6" name="Picture 5">
            <a:extLst>
              <a:ext uri="{FF2B5EF4-FFF2-40B4-BE49-F238E27FC236}">
                <a16:creationId xmlns:a16="http://schemas.microsoft.com/office/drawing/2014/main" id="{96967BC6-B354-531A-5FE0-1B4733A694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30116" y="764704"/>
            <a:ext cx="4835769" cy="3429000"/>
          </a:xfrm>
          <a:prstGeom prst="rect">
            <a:avLst/>
          </a:prstGeom>
        </p:spPr>
      </p:pic>
    </p:spTree>
    <p:extLst>
      <p:ext uri="{BB962C8B-B14F-4D97-AF65-F5344CB8AC3E}">
        <p14:creationId xmlns:p14="http://schemas.microsoft.com/office/powerpoint/2010/main" val="262676032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A5F97-B67B-A32B-AAC8-39E5FA2F7469}"/>
              </a:ext>
            </a:extLst>
          </p:cNvPr>
          <p:cNvSpPr>
            <a:spLocks noGrp="1"/>
          </p:cNvSpPr>
          <p:nvPr>
            <p:ph type="title"/>
          </p:nvPr>
        </p:nvSpPr>
        <p:spPr>
          <a:xfrm>
            <a:off x="1125860" y="25008"/>
            <a:ext cx="9144002" cy="1315760"/>
          </a:xfrm>
        </p:spPr>
        <p:txBody>
          <a:bodyPr/>
          <a:lstStyle/>
          <a:p>
            <a:r>
              <a:rPr lang="en-GB" dirty="0"/>
              <a:t>Lexicon </a:t>
            </a:r>
          </a:p>
        </p:txBody>
      </p:sp>
      <p:sp>
        <p:nvSpPr>
          <p:cNvPr id="3" name="Text Placeholder 2">
            <a:extLst>
              <a:ext uri="{FF2B5EF4-FFF2-40B4-BE49-F238E27FC236}">
                <a16:creationId xmlns:a16="http://schemas.microsoft.com/office/drawing/2014/main" id="{BB006B62-845D-FDD9-367C-A534BCB2CA21}"/>
              </a:ext>
            </a:extLst>
          </p:cNvPr>
          <p:cNvSpPr>
            <a:spLocks noGrp="1"/>
          </p:cNvSpPr>
          <p:nvPr>
            <p:ph type="body" idx="1"/>
          </p:nvPr>
        </p:nvSpPr>
        <p:spPr>
          <a:xfrm>
            <a:off x="1269876" y="2204864"/>
            <a:ext cx="9144000" cy="2736304"/>
          </a:xfrm>
        </p:spPr>
        <p:txBody>
          <a:bodyPr>
            <a:normAutofit/>
          </a:bodyPr>
          <a:lstStyle/>
          <a:p>
            <a:r>
              <a:rPr lang="en-GB" dirty="0"/>
              <a:t>This lexicon is a part of the ‘lexicon activity’ completed by all partner schools of Portugal, Spain, Croatia, Greece, Cyprus and Turkey. </a:t>
            </a:r>
          </a:p>
          <a:p>
            <a:r>
              <a:rPr lang="en-GB" dirty="0"/>
              <a:t>Students after searching on the web and discussing about food groups and their role in our diet, created their own drawings.</a:t>
            </a:r>
          </a:p>
        </p:txBody>
      </p:sp>
      <p:pic>
        <p:nvPicPr>
          <p:cNvPr id="4" name="Picture 3">
            <a:extLst>
              <a:ext uri="{FF2B5EF4-FFF2-40B4-BE49-F238E27FC236}">
                <a16:creationId xmlns:a16="http://schemas.microsoft.com/office/drawing/2014/main" id="{20ED1D37-88FF-9249-8885-A8AE51443C3D}"/>
              </a:ext>
            </a:extLst>
          </p:cNvPr>
          <p:cNvPicPr>
            <a:picLocks noChangeAspect="1"/>
          </p:cNvPicPr>
          <p:nvPr/>
        </p:nvPicPr>
        <p:blipFill>
          <a:blip r:embed="rId2"/>
          <a:stretch>
            <a:fillRect/>
          </a:stretch>
        </p:blipFill>
        <p:spPr>
          <a:xfrm>
            <a:off x="909836" y="6431895"/>
            <a:ext cx="1353429" cy="384081"/>
          </a:xfrm>
          <a:prstGeom prst="rect">
            <a:avLst/>
          </a:prstGeom>
        </p:spPr>
      </p:pic>
      <p:pic>
        <p:nvPicPr>
          <p:cNvPr id="5" name="Picture 4">
            <a:extLst>
              <a:ext uri="{FF2B5EF4-FFF2-40B4-BE49-F238E27FC236}">
                <a16:creationId xmlns:a16="http://schemas.microsoft.com/office/drawing/2014/main" id="{C35560E7-D069-78FF-82A3-ED8440ADA2D0}"/>
              </a:ext>
            </a:extLst>
          </p:cNvPr>
          <p:cNvPicPr>
            <a:picLocks noChangeAspect="1"/>
          </p:cNvPicPr>
          <p:nvPr/>
        </p:nvPicPr>
        <p:blipFill>
          <a:blip r:embed="rId3"/>
          <a:stretch>
            <a:fillRect/>
          </a:stretch>
        </p:blipFill>
        <p:spPr>
          <a:xfrm>
            <a:off x="261764" y="6425798"/>
            <a:ext cx="414564" cy="390178"/>
          </a:xfrm>
          <a:prstGeom prst="rect">
            <a:avLst/>
          </a:prstGeom>
        </p:spPr>
      </p:pic>
    </p:spTree>
    <p:extLst>
      <p:ext uri="{BB962C8B-B14F-4D97-AF65-F5344CB8AC3E}">
        <p14:creationId xmlns:p14="http://schemas.microsoft.com/office/powerpoint/2010/main" val="107396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8068" y="324578"/>
            <a:ext cx="7670802" cy="625376"/>
          </a:xfrm>
        </p:spPr>
        <p:txBody>
          <a:bodyPr/>
          <a:lstStyle/>
          <a:p>
            <a:pPr algn="ctr"/>
            <a:r>
              <a:rPr lang="en-US" dirty="0"/>
              <a:t>Fruit, by the Croatian school</a:t>
            </a:r>
          </a:p>
        </p:txBody>
      </p:sp>
      <p:pic>
        <p:nvPicPr>
          <p:cNvPr id="5" name="Picture Placeholder 4" descr="Basket filled with apples"/>
          <p:cNvPicPr>
            <a:picLocks noGrp="1" noChangeAspect="1"/>
          </p:cNvPicPr>
          <p:nvPr>
            <p:ph type="pic" sz="quarter" idx="13"/>
          </p:nvPr>
        </p:nvPicPr>
        <p:blipFill rotWithShape="1">
          <a:blip r:embed="rId2" cstate="print">
            <a:extLst>
              <a:ext uri="{28A0092B-C50C-407E-A947-70E740481C1C}">
                <a14:useLocalDpi xmlns:a14="http://schemas.microsoft.com/office/drawing/2010/main" val="0"/>
              </a:ext>
            </a:extLst>
          </a:blip>
          <a:srcRect/>
          <a:stretch/>
        </p:blipFill>
        <p:spPr/>
      </p:pic>
      <p:pic>
        <p:nvPicPr>
          <p:cNvPr id="6" name="Content Placeholder 5">
            <a:extLst>
              <a:ext uri="{FF2B5EF4-FFF2-40B4-BE49-F238E27FC236}">
                <a16:creationId xmlns:a16="http://schemas.microsoft.com/office/drawing/2014/main" id="{03D60995-3EC5-5367-5E7E-A812AF7E32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0156" y="4168870"/>
            <a:ext cx="1727200" cy="2316018"/>
          </a:xfrm>
        </p:spPr>
      </p:pic>
      <p:pic>
        <p:nvPicPr>
          <p:cNvPr id="8" name="Picture 7">
            <a:extLst>
              <a:ext uri="{FF2B5EF4-FFF2-40B4-BE49-F238E27FC236}">
                <a16:creationId xmlns:a16="http://schemas.microsoft.com/office/drawing/2014/main" id="{E3DADD29-14F5-652B-A5E1-7E373DFF3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020" y="1248916"/>
            <a:ext cx="1790700" cy="2324100"/>
          </a:xfrm>
          <a:prstGeom prst="rect">
            <a:avLst/>
          </a:prstGeom>
        </p:spPr>
      </p:pic>
      <p:pic>
        <p:nvPicPr>
          <p:cNvPr id="10" name="Picture 9">
            <a:extLst>
              <a:ext uri="{FF2B5EF4-FFF2-40B4-BE49-F238E27FC236}">
                <a16:creationId xmlns:a16="http://schemas.microsoft.com/office/drawing/2014/main" id="{28BB712B-1EFE-255D-85C0-75E45174DB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276" y="1248439"/>
            <a:ext cx="1727200" cy="2324577"/>
          </a:xfrm>
          <a:prstGeom prst="rect">
            <a:avLst/>
          </a:prstGeom>
        </p:spPr>
      </p:pic>
      <p:pic>
        <p:nvPicPr>
          <p:cNvPr id="12" name="Picture 11">
            <a:extLst>
              <a:ext uri="{FF2B5EF4-FFF2-40B4-BE49-F238E27FC236}">
                <a16:creationId xmlns:a16="http://schemas.microsoft.com/office/drawing/2014/main" id="{65DFFFE2-54F0-FE66-E491-3B1C93621B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02524" y="1248916"/>
            <a:ext cx="1690255" cy="2324100"/>
          </a:xfrm>
          <a:prstGeom prst="rect">
            <a:avLst/>
          </a:prstGeom>
        </p:spPr>
      </p:pic>
      <p:pic>
        <p:nvPicPr>
          <p:cNvPr id="14" name="Picture 13">
            <a:extLst>
              <a:ext uri="{FF2B5EF4-FFF2-40B4-BE49-F238E27FC236}">
                <a16:creationId xmlns:a16="http://schemas.microsoft.com/office/drawing/2014/main" id="{E8DC1A34-84DB-6ACF-0FAD-5A306283F9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62764" y="1248877"/>
            <a:ext cx="1800200" cy="2324139"/>
          </a:xfrm>
          <a:prstGeom prst="rect">
            <a:avLst/>
          </a:prstGeom>
        </p:spPr>
      </p:pic>
      <p:pic>
        <p:nvPicPr>
          <p:cNvPr id="16" name="Picture 15">
            <a:extLst>
              <a:ext uri="{FF2B5EF4-FFF2-40B4-BE49-F238E27FC236}">
                <a16:creationId xmlns:a16="http://schemas.microsoft.com/office/drawing/2014/main" id="{EACC8C16-FE8B-D9C4-E08E-619F66FFBA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47824" y="4169986"/>
            <a:ext cx="1602772" cy="2293197"/>
          </a:xfrm>
          <a:prstGeom prst="rect">
            <a:avLst/>
          </a:prstGeom>
        </p:spPr>
      </p:pic>
      <p:pic>
        <p:nvPicPr>
          <p:cNvPr id="18" name="Picture 17">
            <a:extLst>
              <a:ext uri="{FF2B5EF4-FFF2-40B4-BE49-F238E27FC236}">
                <a16:creationId xmlns:a16="http://schemas.microsoft.com/office/drawing/2014/main" id="{D80C4DC7-34F0-FDA8-CE84-F7395740304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26091" y="4328120"/>
            <a:ext cx="2222500" cy="1981200"/>
          </a:xfrm>
          <a:prstGeom prst="rect">
            <a:avLst/>
          </a:prstGeom>
        </p:spPr>
      </p:pic>
      <p:pic>
        <p:nvPicPr>
          <p:cNvPr id="19" name="Picture 18">
            <a:extLst>
              <a:ext uri="{FF2B5EF4-FFF2-40B4-BE49-F238E27FC236}">
                <a16:creationId xmlns:a16="http://schemas.microsoft.com/office/drawing/2014/main" id="{52DBE71A-1FF5-4D82-AD44-9C4F75CDFEAD}"/>
              </a:ext>
            </a:extLst>
          </p:cNvPr>
          <p:cNvPicPr>
            <a:picLocks noChangeAspect="1"/>
          </p:cNvPicPr>
          <p:nvPr/>
        </p:nvPicPr>
        <p:blipFill>
          <a:blip r:embed="rId10"/>
          <a:stretch>
            <a:fillRect/>
          </a:stretch>
        </p:blipFill>
        <p:spPr>
          <a:xfrm>
            <a:off x="693812" y="6463183"/>
            <a:ext cx="1353429" cy="384081"/>
          </a:xfrm>
          <a:prstGeom prst="rect">
            <a:avLst/>
          </a:prstGeom>
        </p:spPr>
      </p:pic>
      <p:pic>
        <p:nvPicPr>
          <p:cNvPr id="20" name="Picture 19">
            <a:extLst>
              <a:ext uri="{FF2B5EF4-FFF2-40B4-BE49-F238E27FC236}">
                <a16:creationId xmlns:a16="http://schemas.microsoft.com/office/drawing/2014/main" id="{FA94FE22-76E5-C43D-DE05-DB08497E5F47}"/>
              </a:ext>
            </a:extLst>
          </p:cNvPr>
          <p:cNvPicPr>
            <a:picLocks noChangeAspect="1"/>
          </p:cNvPicPr>
          <p:nvPr/>
        </p:nvPicPr>
        <p:blipFill>
          <a:blip r:embed="rId11"/>
          <a:stretch>
            <a:fillRect/>
          </a:stretch>
        </p:blipFill>
        <p:spPr>
          <a:xfrm>
            <a:off x="99681" y="6457086"/>
            <a:ext cx="414564" cy="390178"/>
          </a:xfrm>
          <a:prstGeom prst="rect">
            <a:avLst/>
          </a:prstGeom>
        </p:spPr>
      </p:pic>
    </p:spTree>
    <p:extLst>
      <p:ext uri="{BB962C8B-B14F-4D97-AF65-F5344CB8AC3E}">
        <p14:creationId xmlns:p14="http://schemas.microsoft.com/office/powerpoint/2010/main" val="26213464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D39D6-2386-C056-0F61-73B543E4586B}"/>
              </a:ext>
            </a:extLst>
          </p:cNvPr>
          <p:cNvSpPr>
            <a:spLocks noGrp="1"/>
          </p:cNvSpPr>
          <p:nvPr>
            <p:ph type="title"/>
          </p:nvPr>
        </p:nvSpPr>
        <p:spPr>
          <a:xfrm>
            <a:off x="2945060" y="-81817"/>
            <a:ext cx="7670802" cy="1143000"/>
          </a:xfrm>
        </p:spPr>
        <p:txBody>
          <a:bodyPr>
            <a:normAutofit/>
          </a:bodyPr>
          <a:lstStyle/>
          <a:p>
            <a:pPr algn="ctr"/>
            <a:r>
              <a:rPr lang="en-GB" sz="4000" dirty="0"/>
              <a:t>Vegetables, by the Cypriot school</a:t>
            </a:r>
          </a:p>
        </p:txBody>
      </p:sp>
      <p:pic>
        <p:nvPicPr>
          <p:cNvPr id="8" name="Picture Placeholder 7">
            <a:extLst>
              <a:ext uri="{FF2B5EF4-FFF2-40B4-BE49-F238E27FC236}">
                <a16:creationId xmlns:a16="http://schemas.microsoft.com/office/drawing/2014/main" id="{37C90916-5492-84C7-4A9F-104DEDEBF208}"/>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396" r="29396"/>
          <a:stretch>
            <a:fillRect/>
          </a:stretch>
        </p:blipFill>
        <p:spPr/>
      </p:pic>
      <p:pic>
        <p:nvPicPr>
          <p:cNvPr id="10" name="Content Placeholder 9">
            <a:extLst>
              <a:ext uri="{FF2B5EF4-FFF2-40B4-BE49-F238E27FC236}">
                <a16:creationId xmlns:a16="http://schemas.microsoft.com/office/drawing/2014/main" id="{F89FE76F-14AD-2547-FB74-A4FCE333149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13817" y="4113240"/>
            <a:ext cx="2041067" cy="1142999"/>
          </a:xfrm>
        </p:spPr>
      </p:pic>
      <p:pic>
        <p:nvPicPr>
          <p:cNvPr id="12" name="Picture 11">
            <a:extLst>
              <a:ext uri="{FF2B5EF4-FFF2-40B4-BE49-F238E27FC236}">
                <a16:creationId xmlns:a16="http://schemas.microsoft.com/office/drawing/2014/main" id="{5DEB06CA-87B5-9498-929E-89050AAA2B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4012" y="1517456"/>
            <a:ext cx="2041068" cy="1143000"/>
          </a:xfrm>
          <a:prstGeom prst="rect">
            <a:avLst/>
          </a:prstGeom>
        </p:spPr>
      </p:pic>
      <p:pic>
        <p:nvPicPr>
          <p:cNvPr id="14" name="Picture 13">
            <a:extLst>
              <a:ext uri="{FF2B5EF4-FFF2-40B4-BE49-F238E27FC236}">
                <a16:creationId xmlns:a16="http://schemas.microsoft.com/office/drawing/2014/main" id="{39E8EAB4-E818-8E75-B53D-4721A2872D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17346" y="5434300"/>
            <a:ext cx="2005258" cy="1122945"/>
          </a:xfrm>
          <a:prstGeom prst="rect">
            <a:avLst/>
          </a:prstGeom>
        </p:spPr>
      </p:pic>
      <p:pic>
        <p:nvPicPr>
          <p:cNvPr id="16" name="Picture 15">
            <a:extLst>
              <a:ext uri="{FF2B5EF4-FFF2-40B4-BE49-F238E27FC236}">
                <a16:creationId xmlns:a16="http://schemas.microsoft.com/office/drawing/2014/main" id="{322A297A-07D1-9B80-5C00-944BB718E80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39061" y="2840775"/>
            <a:ext cx="2067919" cy="1158036"/>
          </a:xfrm>
          <a:prstGeom prst="rect">
            <a:avLst/>
          </a:prstGeom>
        </p:spPr>
      </p:pic>
      <p:pic>
        <p:nvPicPr>
          <p:cNvPr id="18" name="Picture 17">
            <a:extLst>
              <a:ext uri="{FF2B5EF4-FFF2-40B4-BE49-F238E27FC236}">
                <a16:creationId xmlns:a16="http://schemas.microsoft.com/office/drawing/2014/main" id="{16465087-9F51-2F9D-0C33-FC637447A8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35513" y="4118646"/>
            <a:ext cx="2067919" cy="1158036"/>
          </a:xfrm>
          <a:prstGeom prst="rect">
            <a:avLst/>
          </a:prstGeom>
        </p:spPr>
      </p:pic>
      <p:pic>
        <p:nvPicPr>
          <p:cNvPr id="20" name="Picture 19">
            <a:extLst>
              <a:ext uri="{FF2B5EF4-FFF2-40B4-BE49-F238E27FC236}">
                <a16:creationId xmlns:a16="http://schemas.microsoft.com/office/drawing/2014/main" id="{9E948D66-B400-C0CD-B0C9-214D70FBBAC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31860" y="2826829"/>
            <a:ext cx="2092821" cy="1171981"/>
          </a:xfrm>
          <a:prstGeom prst="rect">
            <a:avLst/>
          </a:prstGeom>
        </p:spPr>
      </p:pic>
      <p:pic>
        <p:nvPicPr>
          <p:cNvPr id="22" name="Picture 21">
            <a:extLst>
              <a:ext uri="{FF2B5EF4-FFF2-40B4-BE49-F238E27FC236}">
                <a16:creationId xmlns:a16="http://schemas.microsoft.com/office/drawing/2014/main" id="{6759E8B4-D9AD-920A-DCF9-D382539CCCB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13817" y="2840775"/>
            <a:ext cx="2041068" cy="1163409"/>
          </a:xfrm>
          <a:prstGeom prst="rect">
            <a:avLst/>
          </a:prstGeom>
        </p:spPr>
      </p:pic>
      <p:pic>
        <p:nvPicPr>
          <p:cNvPr id="24" name="Picture 23">
            <a:extLst>
              <a:ext uri="{FF2B5EF4-FFF2-40B4-BE49-F238E27FC236}">
                <a16:creationId xmlns:a16="http://schemas.microsoft.com/office/drawing/2014/main" id="{96FFA9E2-3C72-95E3-DD94-381EC3DE425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46140" y="5434300"/>
            <a:ext cx="2005259" cy="1142998"/>
          </a:xfrm>
          <a:prstGeom prst="rect">
            <a:avLst/>
          </a:prstGeom>
        </p:spPr>
      </p:pic>
      <p:pic>
        <p:nvPicPr>
          <p:cNvPr id="26" name="Picture 25">
            <a:extLst>
              <a:ext uri="{FF2B5EF4-FFF2-40B4-BE49-F238E27FC236}">
                <a16:creationId xmlns:a16="http://schemas.microsoft.com/office/drawing/2014/main" id="{43099CBC-5050-E161-6C68-20F68025E0C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94011" y="4113240"/>
            <a:ext cx="2041067" cy="1142998"/>
          </a:xfrm>
          <a:prstGeom prst="rect">
            <a:avLst/>
          </a:prstGeom>
        </p:spPr>
      </p:pic>
      <p:pic>
        <p:nvPicPr>
          <p:cNvPr id="28" name="Picture 27">
            <a:extLst>
              <a:ext uri="{FF2B5EF4-FFF2-40B4-BE49-F238E27FC236}">
                <a16:creationId xmlns:a16="http://schemas.microsoft.com/office/drawing/2014/main" id="{E4973B47-7419-4719-C3B3-EB828495C59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494012" y="2826830"/>
            <a:ext cx="2041068" cy="1143000"/>
          </a:xfrm>
          <a:prstGeom prst="rect">
            <a:avLst/>
          </a:prstGeom>
        </p:spPr>
      </p:pic>
      <p:pic>
        <p:nvPicPr>
          <p:cNvPr id="30" name="Picture 29">
            <a:extLst>
              <a:ext uri="{FF2B5EF4-FFF2-40B4-BE49-F238E27FC236}">
                <a16:creationId xmlns:a16="http://schemas.microsoft.com/office/drawing/2014/main" id="{EF20CF51-A122-45A7-4D87-EB3BA32A5D6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930870" y="4113240"/>
            <a:ext cx="2092821" cy="1171981"/>
          </a:xfrm>
          <a:prstGeom prst="rect">
            <a:avLst/>
          </a:prstGeom>
        </p:spPr>
      </p:pic>
      <p:pic>
        <p:nvPicPr>
          <p:cNvPr id="32" name="Picture 31">
            <a:extLst>
              <a:ext uri="{FF2B5EF4-FFF2-40B4-BE49-F238E27FC236}">
                <a16:creationId xmlns:a16="http://schemas.microsoft.com/office/drawing/2014/main" id="{95C15CDA-B61C-7967-2161-B7B5A2533C91}"/>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139061" y="1508143"/>
            <a:ext cx="2067919" cy="1168374"/>
          </a:xfrm>
          <a:prstGeom prst="rect">
            <a:avLst/>
          </a:prstGeom>
        </p:spPr>
      </p:pic>
      <p:pic>
        <p:nvPicPr>
          <p:cNvPr id="34" name="Picture 33">
            <a:extLst>
              <a:ext uri="{FF2B5EF4-FFF2-40B4-BE49-F238E27FC236}">
                <a16:creationId xmlns:a16="http://schemas.microsoft.com/office/drawing/2014/main" id="{70DE9E4D-F92C-640A-A817-1AF6E219C46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930870" y="1511514"/>
            <a:ext cx="2067918" cy="1178714"/>
          </a:xfrm>
          <a:prstGeom prst="rect">
            <a:avLst/>
          </a:prstGeom>
        </p:spPr>
      </p:pic>
      <p:pic>
        <p:nvPicPr>
          <p:cNvPr id="36" name="Picture 35">
            <a:extLst>
              <a:ext uri="{FF2B5EF4-FFF2-40B4-BE49-F238E27FC236}">
                <a16:creationId xmlns:a16="http://schemas.microsoft.com/office/drawing/2014/main" id="{27726F02-26CA-5855-4767-BA1B8661615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726260" y="1517456"/>
            <a:ext cx="2030654" cy="1147320"/>
          </a:xfrm>
          <a:prstGeom prst="rect">
            <a:avLst/>
          </a:prstGeom>
        </p:spPr>
      </p:pic>
      <p:pic>
        <p:nvPicPr>
          <p:cNvPr id="38" name="Picture 37">
            <a:extLst>
              <a:ext uri="{FF2B5EF4-FFF2-40B4-BE49-F238E27FC236}">
                <a16:creationId xmlns:a16="http://schemas.microsoft.com/office/drawing/2014/main" id="{F6254D28-379E-9A3C-3E58-65C7B7DB181F}"/>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77280" y="5434300"/>
            <a:ext cx="2023324" cy="1122945"/>
          </a:xfrm>
          <a:prstGeom prst="rect">
            <a:avLst/>
          </a:prstGeom>
        </p:spPr>
      </p:pic>
      <p:pic>
        <p:nvPicPr>
          <p:cNvPr id="39" name="Picture 38">
            <a:extLst>
              <a:ext uri="{FF2B5EF4-FFF2-40B4-BE49-F238E27FC236}">
                <a16:creationId xmlns:a16="http://schemas.microsoft.com/office/drawing/2014/main" id="{C60EF290-2088-6D63-FB93-D64C3597C293}"/>
              </a:ext>
            </a:extLst>
          </p:cNvPr>
          <p:cNvPicPr>
            <a:picLocks noChangeAspect="1"/>
          </p:cNvPicPr>
          <p:nvPr/>
        </p:nvPicPr>
        <p:blipFill>
          <a:blip r:embed="rId18"/>
          <a:stretch>
            <a:fillRect/>
          </a:stretch>
        </p:blipFill>
        <p:spPr>
          <a:xfrm>
            <a:off x="765820" y="6421486"/>
            <a:ext cx="1353429" cy="384081"/>
          </a:xfrm>
          <a:prstGeom prst="rect">
            <a:avLst/>
          </a:prstGeom>
        </p:spPr>
      </p:pic>
      <p:pic>
        <p:nvPicPr>
          <p:cNvPr id="40" name="Picture 39">
            <a:extLst>
              <a:ext uri="{FF2B5EF4-FFF2-40B4-BE49-F238E27FC236}">
                <a16:creationId xmlns:a16="http://schemas.microsoft.com/office/drawing/2014/main" id="{AE20302C-FC2E-EDAE-876F-6136D6934D24}"/>
              </a:ext>
            </a:extLst>
          </p:cNvPr>
          <p:cNvPicPr>
            <a:picLocks noChangeAspect="1"/>
          </p:cNvPicPr>
          <p:nvPr/>
        </p:nvPicPr>
        <p:blipFill>
          <a:blip r:embed="rId19"/>
          <a:stretch>
            <a:fillRect/>
          </a:stretch>
        </p:blipFill>
        <p:spPr>
          <a:xfrm>
            <a:off x="99681" y="6421486"/>
            <a:ext cx="414564" cy="390178"/>
          </a:xfrm>
          <a:prstGeom prst="rect">
            <a:avLst/>
          </a:prstGeom>
        </p:spPr>
      </p:pic>
    </p:spTree>
    <p:extLst>
      <p:ext uri="{BB962C8B-B14F-4D97-AF65-F5344CB8AC3E}">
        <p14:creationId xmlns:p14="http://schemas.microsoft.com/office/powerpoint/2010/main" val="2061473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B56F4-C16E-0D8C-4265-F794D1E6E89E}"/>
              </a:ext>
            </a:extLst>
          </p:cNvPr>
          <p:cNvSpPr>
            <a:spLocks noGrp="1"/>
          </p:cNvSpPr>
          <p:nvPr>
            <p:ph type="title"/>
          </p:nvPr>
        </p:nvSpPr>
        <p:spPr>
          <a:xfrm>
            <a:off x="2995612" y="-171400"/>
            <a:ext cx="7670802" cy="1143000"/>
          </a:xfrm>
        </p:spPr>
        <p:txBody>
          <a:bodyPr/>
          <a:lstStyle/>
          <a:p>
            <a:pPr algn="ctr"/>
            <a:r>
              <a:rPr lang="en-GB" dirty="0"/>
              <a:t>Dairy products, by the Greek school</a:t>
            </a:r>
          </a:p>
        </p:txBody>
      </p:sp>
      <p:pic>
        <p:nvPicPr>
          <p:cNvPr id="6" name="Picture Placeholder 5">
            <a:extLst>
              <a:ext uri="{FF2B5EF4-FFF2-40B4-BE49-F238E27FC236}">
                <a16:creationId xmlns:a16="http://schemas.microsoft.com/office/drawing/2014/main" id="{327D5E32-2F54-F1C8-125C-0CE031E90F9F}"/>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9654" r="29654"/>
          <a:stretch>
            <a:fillRect/>
          </a:stretch>
        </p:blipFill>
        <p:spPr/>
      </p:pic>
      <p:pic>
        <p:nvPicPr>
          <p:cNvPr id="8" name="Content Placeholder 7">
            <a:extLst>
              <a:ext uri="{FF2B5EF4-FFF2-40B4-BE49-F238E27FC236}">
                <a16:creationId xmlns:a16="http://schemas.microsoft.com/office/drawing/2014/main" id="{213033DB-2808-8AE2-3E5A-BED079AE9A9C}"/>
              </a:ext>
            </a:extLst>
          </p:cNvPr>
          <p:cNvPicPr>
            <a:picLocks noGrp="1" noChangeAspect="1"/>
          </p:cNvPicPr>
          <p:nvPr>
            <p:ph idx="1"/>
          </p:nvPr>
        </p:nvPicPr>
        <p:blipFill>
          <a:blip r:embed="rId3"/>
          <a:stretch>
            <a:fillRect/>
          </a:stretch>
        </p:blipFill>
        <p:spPr>
          <a:xfrm>
            <a:off x="99681" y="6418438"/>
            <a:ext cx="414564" cy="390178"/>
          </a:xfrm>
          <a:prstGeom prst="rect">
            <a:avLst/>
          </a:prstGeom>
        </p:spPr>
      </p:pic>
      <p:pic>
        <p:nvPicPr>
          <p:cNvPr id="7" name="Picture 6">
            <a:extLst>
              <a:ext uri="{FF2B5EF4-FFF2-40B4-BE49-F238E27FC236}">
                <a16:creationId xmlns:a16="http://schemas.microsoft.com/office/drawing/2014/main" id="{F9168DBA-FB79-F2E0-18B8-11772CF070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820" y="6420547"/>
            <a:ext cx="1353504" cy="385960"/>
          </a:xfrm>
          <a:prstGeom prst="rect">
            <a:avLst/>
          </a:prstGeom>
        </p:spPr>
      </p:pic>
      <p:pic>
        <p:nvPicPr>
          <p:cNvPr id="5" name="Picture 4">
            <a:extLst>
              <a:ext uri="{FF2B5EF4-FFF2-40B4-BE49-F238E27FC236}">
                <a16:creationId xmlns:a16="http://schemas.microsoft.com/office/drawing/2014/main" id="{7A8D23BA-3140-65B8-58CD-65BD4F28C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6413" y="1189238"/>
            <a:ext cx="5229200" cy="5229200"/>
          </a:xfrm>
          <a:prstGeom prst="rect">
            <a:avLst/>
          </a:prstGeom>
        </p:spPr>
      </p:pic>
    </p:spTree>
    <p:extLst>
      <p:ext uri="{BB962C8B-B14F-4D97-AF65-F5344CB8AC3E}">
        <p14:creationId xmlns:p14="http://schemas.microsoft.com/office/powerpoint/2010/main" val="747591600"/>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7BB0B-8D6B-3825-6887-9EBC3F5EFA11}"/>
              </a:ext>
            </a:extLst>
          </p:cNvPr>
          <p:cNvSpPr>
            <a:spLocks noGrp="1"/>
          </p:cNvSpPr>
          <p:nvPr>
            <p:ph type="title"/>
          </p:nvPr>
        </p:nvSpPr>
        <p:spPr>
          <a:xfrm>
            <a:off x="2995612" y="-171400"/>
            <a:ext cx="7670802" cy="1143000"/>
          </a:xfrm>
        </p:spPr>
        <p:txBody>
          <a:bodyPr/>
          <a:lstStyle/>
          <a:p>
            <a:pPr algn="ctr"/>
            <a:r>
              <a:rPr lang="en-GB" dirty="0"/>
              <a:t>Meat, by the Portuguese school</a:t>
            </a:r>
          </a:p>
        </p:txBody>
      </p:sp>
      <p:pic>
        <p:nvPicPr>
          <p:cNvPr id="6" name="Picture Placeholder 5">
            <a:extLst>
              <a:ext uri="{FF2B5EF4-FFF2-40B4-BE49-F238E27FC236}">
                <a16:creationId xmlns:a16="http://schemas.microsoft.com/office/drawing/2014/main" id="{800185CA-2F2D-53DA-E3DD-4A6868E7C19D}"/>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6" r="25516"/>
          <a:stretch>
            <a:fillRect/>
          </a:stretch>
        </p:blipFill>
        <p:spPr/>
      </p:pic>
      <p:pic>
        <p:nvPicPr>
          <p:cNvPr id="22" name="Content Placeholder 21">
            <a:extLst>
              <a:ext uri="{FF2B5EF4-FFF2-40B4-BE49-F238E27FC236}">
                <a16:creationId xmlns:a16="http://schemas.microsoft.com/office/drawing/2014/main" id="{ED26376A-C67F-37A6-D61C-4D91BDEC592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18348" y="4365104"/>
            <a:ext cx="2247900" cy="1727200"/>
          </a:xfrm>
        </p:spPr>
      </p:pic>
      <p:pic>
        <p:nvPicPr>
          <p:cNvPr id="24" name="Picture 23">
            <a:extLst>
              <a:ext uri="{FF2B5EF4-FFF2-40B4-BE49-F238E27FC236}">
                <a16:creationId xmlns:a16="http://schemas.microsoft.com/office/drawing/2014/main" id="{A15FF84F-B8CB-8153-A81B-14831C16E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3876" y="4136380"/>
            <a:ext cx="1676400" cy="2336800"/>
          </a:xfrm>
          <a:prstGeom prst="rect">
            <a:avLst/>
          </a:prstGeom>
        </p:spPr>
      </p:pic>
      <p:pic>
        <p:nvPicPr>
          <p:cNvPr id="26" name="Picture 25">
            <a:extLst>
              <a:ext uri="{FF2B5EF4-FFF2-40B4-BE49-F238E27FC236}">
                <a16:creationId xmlns:a16="http://schemas.microsoft.com/office/drawing/2014/main" id="{B8F30011-9DCE-20CB-5EA0-FAB63AE90B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61515" y="4134073"/>
            <a:ext cx="1685561" cy="2336800"/>
          </a:xfrm>
          <a:prstGeom prst="rect">
            <a:avLst/>
          </a:prstGeom>
        </p:spPr>
      </p:pic>
      <p:pic>
        <p:nvPicPr>
          <p:cNvPr id="28" name="Picture 27">
            <a:extLst>
              <a:ext uri="{FF2B5EF4-FFF2-40B4-BE49-F238E27FC236}">
                <a16:creationId xmlns:a16="http://schemas.microsoft.com/office/drawing/2014/main" id="{25C0EBA3-9E17-CCD6-15FC-96F923F27B4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3115" y="1155698"/>
            <a:ext cx="1536700" cy="2336800"/>
          </a:xfrm>
          <a:prstGeom prst="rect">
            <a:avLst/>
          </a:prstGeom>
        </p:spPr>
      </p:pic>
      <p:pic>
        <p:nvPicPr>
          <p:cNvPr id="30" name="Picture 29">
            <a:extLst>
              <a:ext uri="{FF2B5EF4-FFF2-40B4-BE49-F238E27FC236}">
                <a16:creationId xmlns:a16="http://schemas.microsoft.com/office/drawing/2014/main" id="{D0E9366B-28AA-E0A5-38B8-588EBFCD539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43726" y="1155700"/>
            <a:ext cx="1652693" cy="2324100"/>
          </a:xfrm>
          <a:prstGeom prst="rect">
            <a:avLst/>
          </a:prstGeom>
        </p:spPr>
      </p:pic>
      <p:pic>
        <p:nvPicPr>
          <p:cNvPr id="32" name="Picture 31">
            <a:extLst>
              <a:ext uri="{FF2B5EF4-FFF2-40B4-BE49-F238E27FC236}">
                <a16:creationId xmlns:a16="http://schemas.microsoft.com/office/drawing/2014/main" id="{82E3F09B-3E22-8993-5945-6AAAC27785F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0275" y="1155699"/>
            <a:ext cx="1566871" cy="2336799"/>
          </a:xfrm>
          <a:prstGeom prst="rect">
            <a:avLst/>
          </a:prstGeom>
        </p:spPr>
      </p:pic>
      <p:pic>
        <p:nvPicPr>
          <p:cNvPr id="34" name="Picture 33">
            <a:extLst>
              <a:ext uri="{FF2B5EF4-FFF2-40B4-BE49-F238E27FC236}">
                <a16:creationId xmlns:a16="http://schemas.microsoft.com/office/drawing/2014/main" id="{D7EA7313-C774-9663-93C8-3EFB454DFC9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97160" y="1155700"/>
            <a:ext cx="1625599" cy="2337638"/>
          </a:xfrm>
          <a:prstGeom prst="rect">
            <a:avLst/>
          </a:prstGeom>
        </p:spPr>
      </p:pic>
      <p:pic>
        <p:nvPicPr>
          <p:cNvPr id="35" name="Picture 34">
            <a:extLst>
              <a:ext uri="{FF2B5EF4-FFF2-40B4-BE49-F238E27FC236}">
                <a16:creationId xmlns:a16="http://schemas.microsoft.com/office/drawing/2014/main" id="{730F12EA-3535-F328-C094-92CAF7E5F4F2}"/>
              </a:ext>
            </a:extLst>
          </p:cNvPr>
          <p:cNvPicPr>
            <a:picLocks noChangeAspect="1"/>
          </p:cNvPicPr>
          <p:nvPr/>
        </p:nvPicPr>
        <p:blipFill>
          <a:blip r:embed="rId10"/>
          <a:stretch>
            <a:fillRect/>
          </a:stretch>
        </p:blipFill>
        <p:spPr>
          <a:xfrm>
            <a:off x="715762" y="6421486"/>
            <a:ext cx="1353429" cy="384081"/>
          </a:xfrm>
          <a:prstGeom prst="rect">
            <a:avLst/>
          </a:prstGeom>
        </p:spPr>
      </p:pic>
      <p:pic>
        <p:nvPicPr>
          <p:cNvPr id="36" name="Picture 35">
            <a:extLst>
              <a:ext uri="{FF2B5EF4-FFF2-40B4-BE49-F238E27FC236}">
                <a16:creationId xmlns:a16="http://schemas.microsoft.com/office/drawing/2014/main" id="{C2D33311-C66B-6272-CE68-BFB47900716E}"/>
              </a:ext>
            </a:extLst>
          </p:cNvPr>
          <p:cNvPicPr>
            <a:picLocks noChangeAspect="1"/>
          </p:cNvPicPr>
          <p:nvPr/>
        </p:nvPicPr>
        <p:blipFill>
          <a:blip r:embed="rId11"/>
          <a:stretch>
            <a:fillRect/>
          </a:stretch>
        </p:blipFill>
        <p:spPr>
          <a:xfrm>
            <a:off x="102109" y="6415389"/>
            <a:ext cx="414564" cy="390178"/>
          </a:xfrm>
          <a:prstGeom prst="rect">
            <a:avLst/>
          </a:prstGeom>
        </p:spPr>
      </p:pic>
    </p:spTree>
    <p:extLst>
      <p:ext uri="{BB962C8B-B14F-4D97-AF65-F5344CB8AC3E}">
        <p14:creationId xmlns:p14="http://schemas.microsoft.com/office/powerpoint/2010/main" val="317689418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4EEA9-96F7-79CC-BE8E-105FD3C2A1FF}"/>
              </a:ext>
            </a:extLst>
          </p:cNvPr>
          <p:cNvSpPr>
            <a:spLocks noGrp="1"/>
          </p:cNvSpPr>
          <p:nvPr>
            <p:ph type="title"/>
          </p:nvPr>
        </p:nvSpPr>
        <p:spPr>
          <a:xfrm>
            <a:off x="2995612" y="-171400"/>
            <a:ext cx="7670802" cy="1143000"/>
          </a:xfrm>
        </p:spPr>
        <p:txBody>
          <a:bodyPr/>
          <a:lstStyle/>
          <a:p>
            <a:pPr algn="ctr"/>
            <a:r>
              <a:rPr lang="en-GB" dirty="0"/>
              <a:t>Fish, by the Portuguese school</a:t>
            </a:r>
          </a:p>
        </p:txBody>
      </p:sp>
      <p:pic>
        <p:nvPicPr>
          <p:cNvPr id="6" name="Picture Placeholder 5">
            <a:extLst>
              <a:ext uri="{FF2B5EF4-FFF2-40B4-BE49-F238E27FC236}">
                <a16:creationId xmlns:a16="http://schemas.microsoft.com/office/drawing/2014/main" id="{261FBE9E-0CD8-DA13-C78E-851197F4A95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603" r="31603"/>
          <a:stretch>
            <a:fillRect/>
          </a:stretch>
        </p:blipFill>
        <p:spPr/>
      </p:pic>
      <p:pic>
        <p:nvPicPr>
          <p:cNvPr id="8" name="Content Placeholder 7">
            <a:extLst>
              <a:ext uri="{FF2B5EF4-FFF2-40B4-BE49-F238E27FC236}">
                <a16:creationId xmlns:a16="http://schemas.microsoft.com/office/drawing/2014/main" id="{887950F9-B043-4A0A-5E0A-DC76FE59D46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014292" y="1240937"/>
            <a:ext cx="1511300" cy="2336800"/>
          </a:xfrm>
        </p:spPr>
      </p:pic>
      <p:pic>
        <p:nvPicPr>
          <p:cNvPr id="10" name="Picture 9">
            <a:extLst>
              <a:ext uri="{FF2B5EF4-FFF2-40B4-BE49-F238E27FC236}">
                <a16:creationId xmlns:a16="http://schemas.microsoft.com/office/drawing/2014/main" id="{979661C2-93A5-0A84-C1CB-C47871426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7176" y="4077593"/>
            <a:ext cx="1663700" cy="2349500"/>
          </a:xfrm>
          <a:prstGeom prst="rect">
            <a:avLst/>
          </a:prstGeom>
        </p:spPr>
      </p:pic>
      <p:pic>
        <p:nvPicPr>
          <p:cNvPr id="12" name="Picture 11">
            <a:extLst>
              <a:ext uri="{FF2B5EF4-FFF2-40B4-BE49-F238E27FC236}">
                <a16:creationId xmlns:a16="http://schemas.microsoft.com/office/drawing/2014/main" id="{74FB42DA-D98C-145D-5659-FC0A5A159A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29476" y="1239870"/>
            <a:ext cx="1576012" cy="2336846"/>
          </a:xfrm>
          <a:prstGeom prst="rect">
            <a:avLst/>
          </a:prstGeom>
        </p:spPr>
      </p:pic>
      <p:pic>
        <p:nvPicPr>
          <p:cNvPr id="14" name="Picture 13">
            <a:extLst>
              <a:ext uri="{FF2B5EF4-FFF2-40B4-BE49-F238E27FC236}">
                <a16:creationId xmlns:a16="http://schemas.microsoft.com/office/drawing/2014/main" id="{3D025E93-70FE-8076-D450-C3A18DA3B6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0658" y="1239870"/>
            <a:ext cx="1584302" cy="2336846"/>
          </a:xfrm>
          <a:prstGeom prst="rect">
            <a:avLst/>
          </a:prstGeom>
        </p:spPr>
      </p:pic>
      <p:pic>
        <p:nvPicPr>
          <p:cNvPr id="16" name="Picture 15">
            <a:extLst>
              <a:ext uri="{FF2B5EF4-FFF2-40B4-BE49-F238E27FC236}">
                <a16:creationId xmlns:a16="http://schemas.microsoft.com/office/drawing/2014/main" id="{5DD1EE5F-A024-8936-5B9A-33FD857C7D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20944" y="1245005"/>
            <a:ext cx="1562100" cy="2286000"/>
          </a:xfrm>
          <a:prstGeom prst="rect">
            <a:avLst/>
          </a:prstGeom>
        </p:spPr>
      </p:pic>
      <p:pic>
        <p:nvPicPr>
          <p:cNvPr id="18" name="Picture 17">
            <a:extLst>
              <a:ext uri="{FF2B5EF4-FFF2-40B4-BE49-F238E27FC236}">
                <a16:creationId xmlns:a16="http://schemas.microsoft.com/office/drawing/2014/main" id="{33B220F2-C934-0C98-E4F7-F310BD4D32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74132" y="4090293"/>
            <a:ext cx="1638300" cy="2336800"/>
          </a:xfrm>
          <a:prstGeom prst="rect">
            <a:avLst/>
          </a:prstGeom>
        </p:spPr>
      </p:pic>
      <p:pic>
        <p:nvPicPr>
          <p:cNvPr id="20" name="Picture 19">
            <a:extLst>
              <a:ext uri="{FF2B5EF4-FFF2-40B4-BE49-F238E27FC236}">
                <a16:creationId xmlns:a16="http://schemas.microsoft.com/office/drawing/2014/main" id="{B274CB33-1F6D-3D27-E12F-38148AA1397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72868" y="4388743"/>
            <a:ext cx="2387600" cy="1727200"/>
          </a:xfrm>
          <a:prstGeom prst="rect">
            <a:avLst/>
          </a:prstGeom>
        </p:spPr>
      </p:pic>
      <p:pic>
        <p:nvPicPr>
          <p:cNvPr id="21" name="Picture 20">
            <a:extLst>
              <a:ext uri="{FF2B5EF4-FFF2-40B4-BE49-F238E27FC236}">
                <a16:creationId xmlns:a16="http://schemas.microsoft.com/office/drawing/2014/main" id="{30D8AC5F-9284-0AE4-089C-5A23B39F17F8}"/>
              </a:ext>
            </a:extLst>
          </p:cNvPr>
          <p:cNvPicPr>
            <a:picLocks noChangeAspect="1"/>
          </p:cNvPicPr>
          <p:nvPr/>
        </p:nvPicPr>
        <p:blipFill>
          <a:blip r:embed="rId10"/>
          <a:stretch>
            <a:fillRect/>
          </a:stretch>
        </p:blipFill>
        <p:spPr>
          <a:xfrm>
            <a:off x="765820" y="6408043"/>
            <a:ext cx="1353429" cy="384081"/>
          </a:xfrm>
          <a:prstGeom prst="rect">
            <a:avLst/>
          </a:prstGeom>
        </p:spPr>
      </p:pic>
      <p:pic>
        <p:nvPicPr>
          <p:cNvPr id="22" name="Picture 21">
            <a:extLst>
              <a:ext uri="{FF2B5EF4-FFF2-40B4-BE49-F238E27FC236}">
                <a16:creationId xmlns:a16="http://schemas.microsoft.com/office/drawing/2014/main" id="{E6A5A368-307B-6CB5-D314-C677FB91E01A}"/>
              </a:ext>
            </a:extLst>
          </p:cNvPr>
          <p:cNvPicPr>
            <a:picLocks noChangeAspect="1"/>
          </p:cNvPicPr>
          <p:nvPr/>
        </p:nvPicPr>
        <p:blipFill>
          <a:blip r:embed="rId11"/>
          <a:stretch>
            <a:fillRect/>
          </a:stretch>
        </p:blipFill>
        <p:spPr>
          <a:xfrm>
            <a:off x="205384" y="6421761"/>
            <a:ext cx="416420" cy="390064"/>
          </a:xfrm>
          <a:prstGeom prst="rect">
            <a:avLst/>
          </a:prstGeom>
        </p:spPr>
      </p:pic>
    </p:spTree>
    <p:extLst>
      <p:ext uri="{BB962C8B-B14F-4D97-AF65-F5344CB8AC3E}">
        <p14:creationId xmlns:p14="http://schemas.microsoft.com/office/powerpoint/2010/main" val="19182508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D7458-5A55-318D-6968-475EA7F8BF0A}"/>
              </a:ext>
            </a:extLst>
          </p:cNvPr>
          <p:cNvSpPr>
            <a:spLocks noGrp="1"/>
          </p:cNvSpPr>
          <p:nvPr>
            <p:ph type="title"/>
          </p:nvPr>
        </p:nvSpPr>
        <p:spPr>
          <a:xfrm>
            <a:off x="2995612" y="-171400"/>
            <a:ext cx="7670802" cy="1143000"/>
          </a:xfrm>
        </p:spPr>
        <p:txBody>
          <a:bodyPr/>
          <a:lstStyle/>
          <a:p>
            <a:pPr algn="ctr"/>
            <a:r>
              <a:rPr lang="en-GB" dirty="0"/>
              <a:t>Grain, by the Spanish school</a:t>
            </a:r>
          </a:p>
        </p:txBody>
      </p:sp>
      <p:pic>
        <p:nvPicPr>
          <p:cNvPr id="6" name="Picture Placeholder 5">
            <a:extLst>
              <a:ext uri="{FF2B5EF4-FFF2-40B4-BE49-F238E27FC236}">
                <a16:creationId xmlns:a16="http://schemas.microsoft.com/office/drawing/2014/main" id="{8092C305-3A43-2D82-8121-614218D6A967}"/>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924" r="27924"/>
          <a:stretch>
            <a:fillRect/>
          </a:stretch>
        </p:blipFill>
        <p:spPr/>
      </p:pic>
      <p:pic>
        <p:nvPicPr>
          <p:cNvPr id="8" name="Content Placeholder 7">
            <a:extLst>
              <a:ext uri="{FF2B5EF4-FFF2-40B4-BE49-F238E27FC236}">
                <a16:creationId xmlns:a16="http://schemas.microsoft.com/office/drawing/2014/main" id="{858204CF-6641-A3C8-D004-1F954EE79D5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37177" y="3068960"/>
            <a:ext cx="3420381" cy="2736304"/>
          </a:xfrm>
        </p:spPr>
      </p:pic>
      <p:pic>
        <p:nvPicPr>
          <p:cNvPr id="10" name="Picture 9">
            <a:extLst>
              <a:ext uri="{FF2B5EF4-FFF2-40B4-BE49-F238E27FC236}">
                <a16:creationId xmlns:a16="http://schemas.microsoft.com/office/drawing/2014/main" id="{239B6BF5-931E-3F40-D285-A48824411C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48990" y="1375985"/>
            <a:ext cx="3512357" cy="2809885"/>
          </a:xfrm>
          <a:prstGeom prst="rect">
            <a:avLst/>
          </a:prstGeom>
        </p:spPr>
      </p:pic>
      <p:pic>
        <p:nvPicPr>
          <p:cNvPr id="11" name="Picture 10">
            <a:extLst>
              <a:ext uri="{FF2B5EF4-FFF2-40B4-BE49-F238E27FC236}">
                <a16:creationId xmlns:a16="http://schemas.microsoft.com/office/drawing/2014/main" id="{D3ADFD85-27C5-2845-2BC7-E37FA641938E}"/>
              </a:ext>
            </a:extLst>
          </p:cNvPr>
          <p:cNvPicPr>
            <a:picLocks noChangeAspect="1"/>
          </p:cNvPicPr>
          <p:nvPr/>
        </p:nvPicPr>
        <p:blipFill>
          <a:blip r:embed="rId5"/>
          <a:stretch>
            <a:fillRect/>
          </a:stretch>
        </p:blipFill>
        <p:spPr>
          <a:xfrm>
            <a:off x="693812" y="6421486"/>
            <a:ext cx="1353429" cy="384081"/>
          </a:xfrm>
          <a:prstGeom prst="rect">
            <a:avLst/>
          </a:prstGeom>
        </p:spPr>
      </p:pic>
      <p:pic>
        <p:nvPicPr>
          <p:cNvPr id="13" name="Picture 12">
            <a:extLst>
              <a:ext uri="{FF2B5EF4-FFF2-40B4-BE49-F238E27FC236}">
                <a16:creationId xmlns:a16="http://schemas.microsoft.com/office/drawing/2014/main" id="{5C6D7F7F-7F38-144C-AF96-47565AC86D19}"/>
              </a:ext>
            </a:extLst>
          </p:cNvPr>
          <p:cNvPicPr>
            <a:picLocks noChangeAspect="1"/>
          </p:cNvPicPr>
          <p:nvPr/>
        </p:nvPicPr>
        <p:blipFill>
          <a:blip r:embed="rId6"/>
          <a:stretch>
            <a:fillRect/>
          </a:stretch>
        </p:blipFill>
        <p:spPr>
          <a:xfrm>
            <a:off x="99681" y="6421486"/>
            <a:ext cx="414564" cy="390178"/>
          </a:xfrm>
          <a:prstGeom prst="rect">
            <a:avLst/>
          </a:prstGeom>
        </p:spPr>
      </p:pic>
    </p:spTree>
    <p:extLst>
      <p:ext uri="{BB962C8B-B14F-4D97-AF65-F5344CB8AC3E}">
        <p14:creationId xmlns:p14="http://schemas.microsoft.com/office/powerpoint/2010/main" val="36210039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612" y="-171400"/>
            <a:ext cx="7670802" cy="1143000"/>
          </a:xfrm>
        </p:spPr>
        <p:txBody>
          <a:bodyPr/>
          <a:lstStyle/>
          <a:p>
            <a:pPr algn="ctr"/>
            <a:r>
              <a:rPr lang="en-US" dirty="0"/>
              <a:t>Fats, by the Turkish school</a:t>
            </a:r>
          </a:p>
        </p:txBody>
      </p:sp>
      <p:pic>
        <p:nvPicPr>
          <p:cNvPr id="6" name="Picture Placeholder 5">
            <a:extLst>
              <a:ext uri="{FF2B5EF4-FFF2-40B4-BE49-F238E27FC236}">
                <a16:creationId xmlns:a16="http://schemas.microsoft.com/office/drawing/2014/main" id="{DF9C0877-87D0-9AC0-2B0D-5982CA79C925}"/>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516" r="25516"/>
          <a:stretch>
            <a:fillRect/>
          </a:stretch>
        </p:blipFill>
        <p:spPr/>
      </p:pic>
      <p:pic>
        <p:nvPicPr>
          <p:cNvPr id="8" name="Content Placeholder 7">
            <a:extLst>
              <a:ext uri="{FF2B5EF4-FFF2-40B4-BE49-F238E27FC236}">
                <a16:creationId xmlns:a16="http://schemas.microsoft.com/office/drawing/2014/main" id="{44619544-3DB7-2FB8-DDE1-9F8BA3A838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46540" y="1434504"/>
            <a:ext cx="1557374" cy="2062747"/>
          </a:xfrm>
        </p:spPr>
      </p:pic>
      <p:pic>
        <p:nvPicPr>
          <p:cNvPr id="10" name="Picture 9">
            <a:extLst>
              <a:ext uri="{FF2B5EF4-FFF2-40B4-BE49-F238E27FC236}">
                <a16:creationId xmlns:a16="http://schemas.microsoft.com/office/drawing/2014/main" id="{DBAB90F6-DC8B-0B82-B93E-C0D5051A76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4412" y="3960155"/>
            <a:ext cx="1557373" cy="2062746"/>
          </a:xfrm>
          <a:prstGeom prst="rect">
            <a:avLst/>
          </a:prstGeom>
        </p:spPr>
      </p:pic>
      <p:pic>
        <p:nvPicPr>
          <p:cNvPr id="12" name="Picture 11">
            <a:extLst>
              <a:ext uri="{FF2B5EF4-FFF2-40B4-BE49-F238E27FC236}">
                <a16:creationId xmlns:a16="http://schemas.microsoft.com/office/drawing/2014/main" id="{E89366CE-7FC7-BE5F-3AD6-02D511C97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78788" y="1434132"/>
            <a:ext cx="1531092" cy="2055157"/>
          </a:xfrm>
          <a:prstGeom prst="rect">
            <a:avLst/>
          </a:prstGeom>
        </p:spPr>
      </p:pic>
      <p:pic>
        <p:nvPicPr>
          <p:cNvPr id="14" name="Picture 13">
            <a:extLst>
              <a:ext uri="{FF2B5EF4-FFF2-40B4-BE49-F238E27FC236}">
                <a16:creationId xmlns:a16="http://schemas.microsoft.com/office/drawing/2014/main" id="{6B121B67-0739-A752-096C-271F761882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18148" y="3969658"/>
            <a:ext cx="1547062" cy="2062748"/>
          </a:xfrm>
          <a:prstGeom prst="rect">
            <a:avLst/>
          </a:prstGeom>
        </p:spPr>
      </p:pic>
      <p:pic>
        <p:nvPicPr>
          <p:cNvPr id="16" name="Picture 15">
            <a:extLst>
              <a:ext uri="{FF2B5EF4-FFF2-40B4-BE49-F238E27FC236}">
                <a16:creationId xmlns:a16="http://schemas.microsoft.com/office/drawing/2014/main" id="{C3D83E5B-8B62-EF75-F1B1-217924345B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26060" y="1438324"/>
            <a:ext cx="1547061" cy="2062748"/>
          </a:xfrm>
          <a:prstGeom prst="rect">
            <a:avLst/>
          </a:prstGeom>
        </p:spPr>
      </p:pic>
      <p:pic>
        <p:nvPicPr>
          <p:cNvPr id="18" name="Picture 17">
            <a:extLst>
              <a:ext uri="{FF2B5EF4-FFF2-40B4-BE49-F238E27FC236}">
                <a16:creationId xmlns:a16="http://schemas.microsoft.com/office/drawing/2014/main" id="{947CBC42-E587-68AF-CD6C-A69FA165914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86300" y="1438300"/>
            <a:ext cx="1547062" cy="2062748"/>
          </a:xfrm>
          <a:prstGeom prst="rect">
            <a:avLst/>
          </a:prstGeom>
        </p:spPr>
      </p:pic>
      <p:pic>
        <p:nvPicPr>
          <p:cNvPr id="20" name="Picture 19">
            <a:extLst>
              <a:ext uri="{FF2B5EF4-FFF2-40B4-BE49-F238E27FC236}">
                <a16:creationId xmlns:a16="http://schemas.microsoft.com/office/drawing/2014/main" id="{723A1E25-1332-F93B-6699-6F1343D3C7B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42684" y="3984144"/>
            <a:ext cx="1531091" cy="2055157"/>
          </a:xfrm>
          <a:prstGeom prst="rect">
            <a:avLst/>
          </a:prstGeom>
        </p:spPr>
      </p:pic>
      <p:pic>
        <p:nvPicPr>
          <p:cNvPr id="21" name="Picture 20">
            <a:extLst>
              <a:ext uri="{FF2B5EF4-FFF2-40B4-BE49-F238E27FC236}">
                <a16:creationId xmlns:a16="http://schemas.microsoft.com/office/drawing/2014/main" id="{4EBCC16E-FBA2-9E4E-DF99-C34D28537730}"/>
              </a:ext>
            </a:extLst>
          </p:cNvPr>
          <p:cNvPicPr>
            <a:picLocks noChangeAspect="1"/>
          </p:cNvPicPr>
          <p:nvPr/>
        </p:nvPicPr>
        <p:blipFill>
          <a:blip r:embed="rId10"/>
          <a:stretch>
            <a:fillRect/>
          </a:stretch>
        </p:blipFill>
        <p:spPr>
          <a:xfrm>
            <a:off x="693812" y="6473919"/>
            <a:ext cx="1353429" cy="384081"/>
          </a:xfrm>
          <a:prstGeom prst="rect">
            <a:avLst/>
          </a:prstGeom>
        </p:spPr>
      </p:pic>
      <p:pic>
        <p:nvPicPr>
          <p:cNvPr id="23" name="Picture 22">
            <a:extLst>
              <a:ext uri="{FF2B5EF4-FFF2-40B4-BE49-F238E27FC236}">
                <a16:creationId xmlns:a16="http://schemas.microsoft.com/office/drawing/2014/main" id="{3E0331ED-3101-15FD-FFFC-772C55DC1837}"/>
              </a:ext>
            </a:extLst>
          </p:cNvPr>
          <p:cNvPicPr>
            <a:picLocks noChangeAspect="1"/>
          </p:cNvPicPr>
          <p:nvPr/>
        </p:nvPicPr>
        <p:blipFill>
          <a:blip r:embed="rId11"/>
          <a:stretch>
            <a:fillRect/>
          </a:stretch>
        </p:blipFill>
        <p:spPr>
          <a:xfrm>
            <a:off x="99681" y="6473919"/>
            <a:ext cx="414564" cy="390178"/>
          </a:xfrm>
          <a:prstGeom prst="rect">
            <a:avLst/>
          </a:prstGeom>
        </p:spPr>
      </p:pic>
    </p:spTree>
    <p:extLst>
      <p:ext uri="{BB962C8B-B14F-4D97-AF65-F5344CB8AC3E}">
        <p14:creationId xmlns:p14="http://schemas.microsoft.com/office/powerpoint/2010/main" val="3404026685"/>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Food Gourmet 16x9">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901023_win32_fixed.potx" id="{3A171B6B-FFBA-48A8-BE98-1B46F94E36D4}" vid="{74A41B82-4C0A-4DF4-B737-4621C74F1EE8}"/>
    </a:ext>
  </a:extLst>
</a:theme>
</file>

<file path=ppt/theme/theme2.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FoodGourmet">
      <a:dk1>
        <a:srgbClr val="4D0511"/>
      </a:dk1>
      <a:lt1>
        <a:sysClr val="window" lastClr="FFFFFF"/>
      </a:lt1>
      <a:dk2>
        <a:srgbClr val="000000"/>
      </a:dk2>
      <a:lt2>
        <a:srgbClr val="DDDDDD"/>
      </a:lt2>
      <a:accent1>
        <a:srgbClr val="CA2A1E"/>
      </a:accent1>
      <a:accent2>
        <a:srgbClr val="EE6612"/>
      </a:accent2>
      <a:accent3>
        <a:srgbClr val="EBA61D"/>
      </a:accent3>
      <a:accent4>
        <a:srgbClr val="70A22E"/>
      </a:accent4>
      <a:accent5>
        <a:srgbClr val="359986"/>
      </a:accent5>
      <a:accent6>
        <a:srgbClr val="8159A4"/>
      </a:accent6>
      <a:hlink>
        <a:srgbClr val="3777BD"/>
      </a:hlink>
      <a:folHlink>
        <a:srgbClr val="B2B2B2"/>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Food - preparation to presentation (widescreen)</Template>
  <TotalTime>113</TotalTime>
  <Words>192</Words>
  <Application>Microsoft Office PowerPoint</Application>
  <PresentationFormat>Custom</PresentationFormat>
  <Paragraphs>22</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Cambria</vt:lpstr>
      <vt:lpstr>Food Gourmet 16x9</vt:lpstr>
      <vt:lpstr>EUROPEAN FOOD ADVENTURES Erasmus+  2019-1-EL01-KA229-062400_1</vt:lpstr>
      <vt:lpstr>Lexicon </vt:lpstr>
      <vt:lpstr>Fruit, by the Croatian school</vt:lpstr>
      <vt:lpstr>Vegetables, by the Cypriot school</vt:lpstr>
      <vt:lpstr>Dairy products, by the Greek school</vt:lpstr>
      <vt:lpstr>Meat, by the Portuguese school</vt:lpstr>
      <vt:lpstr>Fish, by the Portuguese school</vt:lpstr>
      <vt:lpstr>Grain, by the Spanish school</vt:lpstr>
      <vt:lpstr>Fats, by the Turkish school</vt:lpstr>
      <vt:lpstr>Sweets, by the Turkish school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with Pictures Layout</dc:title>
  <dc:creator>Giota Nikita</dc:creator>
  <cp:lastModifiedBy>Giota Nikita</cp:lastModifiedBy>
  <cp:revision>8</cp:revision>
  <dcterms:created xsi:type="dcterms:W3CDTF">2022-04-30T18:15:26Z</dcterms:created>
  <dcterms:modified xsi:type="dcterms:W3CDTF">2022-06-14T21:02:25Z</dcterms:modified>
</cp:coreProperties>
</file>