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31.jpeg" ContentType="image/jpeg"/>
  <Override PartName="/ppt/media/image30.jpeg" ContentType="image/jpeg"/>
  <Override PartName="/ppt/media/image17.jpeg" ContentType="image/jpeg"/>
  <Override PartName="/ppt/media/image28.jpeg" ContentType="image/jpeg"/>
  <Override PartName="/ppt/media/image16.jpeg" ContentType="image/jpeg"/>
  <Override PartName="/ppt/media/image27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32.jpeg" ContentType="image/jpeg"/>
  <Override PartName="/ppt/media/image3.png" ContentType="image/png"/>
  <Override PartName="/ppt/media/image9.jpeg" ContentType="image/jpeg"/>
  <Override PartName="/ppt/media/image22.jpeg" ContentType="image/jpeg"/>
  <Override PartName="/ppt/media/image11.jpeg" ContentType="image/jpeg"/>
  <Override PartName="/ppt/media/image5.png" ContentType="image/png"/>
  <Override PartName="/ppt/media/image1.png" ContentType="image/png"/>
  <Override PartName="/ppt/media/image26.jpeg" ContentType="image/jpeg"/>
  <Override PartName="/ppt/media/image15.jpeg" ContentType="image/jpeg"/>
  <Override PartName="/ppt/media/image8.png" ContentType="image/png"/>
  <Override PartName="/ppt/media/image7.png" ContentType="image/png"/>
  <Override PartName="/ppt/media/image4.png" ContentType="image/png"/>
  <Override PartName="/ppt/media/image2.png" ContentType="image/png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3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Klepnutím lze upravit styl předlohy nadpisů.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cs-CZ" sz="3200" strike="noStrike">
                <a:solidFill>
                  <a:srgbClr val="8b8b8b"/>
                </a:solidFill>
                <a:latin typeface="Calibri"/>
              </a:rPr>
              <a:t>Klepnutím lze upravit styl předlohy podnadpisů.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7. 1. 2017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0932FC8-ADB3-4158-9DFC-22D0E82BB3B2}" type="slidenum">
              <a:rPr lang="cs-CZ" sz="1200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3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7. 1. 2017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741226F-8C14-4111-9A4F-5FFC8895787B}" type="slidenum">
              <a:rPr lang="cs-CZ" sz="1200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cs-CZ">
                <a:latin typeface="Calibri"/>
              </a:rPr>
              <a:t>Klikněte pro úpravu formátu textu nadpisu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3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Klepnutím lze upravit styl předlohy nadpisů.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Sedmá úroveňKlepnutím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cs-CZ" sz="24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Sedmá úroveňKlepnutím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cs-CZ" sz="24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7. 1. 2017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5F1B44A-E9B7-4FB7-9CDD-6C4974E3E7CB}" type="slidenum">
              <a:rPr lang="cs-CZ" sz="1200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3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cs-CZ" sz="4000" strike="noStrike" cap="all">
                <a:solidFill>
                  <a:srgbClr val="000000"/>
                </a:solidFill>
                <a:latin typeface="Calibri"/>
              </a:rPr>
              <a:t>Klepnutím lze upravit styl předlohy nadpisů.</a:t>
            </a:r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lang="cs-CZ" sz="2000" strike="noStrike">
                <a:solidFill>
                  <a:srgbClr val="8b8b8b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000" strike="noStrike">
                <a:solidFill>
                  <a:srgbClr val="8b8b8b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 strike="noStrike">
                <a:solidFill>
                  <a:srgbClr val="8b8b8b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 strike="noStrike">
                <a:solidFill>
                  <a:srgbClr val="8b8b8b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 strike="noStrike">
                <a:solidFill>
                  <a:srgbClr val="8b8b8b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 strike="noStrike">
                <a:solidFill>
                  <a:srgbClr val="8b8b8b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cs-CZ" sz="2000" strike="noStrike">
                <a:solidFill>
                  <a:srgbClr val="8b8b8b"/>
                </a:solidFill>
                <a:latin typeface="Calibri"/>
              </a:rPr>
              <a:t>Sedmá úroveňKlepnutím lze upravit styly předlohy textu.</a:t>
            </a:r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7. 1. 2017</a:t>
            </a:r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02F3CB1-6B05-4CA4-9524-8168ECF3B4A3}" type="slidenum">
              <a:rPr lang="cs-CZ" sz="1200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5400" strike="noStrike">
                <a:solidFill>
                  <a:srgbClr val="ff0000"/>
                </a:solidFill>
                <a:latin typeface="Calibri"/>
              </a:rPr>
              <a:t>PŘEDSTAVUJEME  SE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cs-CZ" sz="3200" strike="noStrike">
                <a:solidFill>
                  <a:srgbClr val="ff0000"/>
                </a:solidFill>
                <a:latin typeface="Calibri"/>
              </a:rPr>
              <a:t>2. 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3200" strike="noStrike">
                <a:solidFill>
                  <a:srgbClr val="ff0000"/>
                </a:solidFill>
                <a:latin typeface="Calibri"/>
              </a:rPr>
              <a:t>18. ZŠ  MOST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3200" strike="noStrike">
                <a:solidFill>
                  <a:srgbClr val="ff0000"/>
                </a:solidFill>
                <a:latin typeface="Calibri"/>
              </a:rPr>
              <a:t>ČESKÁ REPUBLIKA</a:t>
            </a:r>
            <a:endParaRPr/>
          </a:p>
        </p:txBody>
      </p:sp>
      <p:pic>
        <p:nvPicPr>
          <p:cNvPr id="160" name="Obrázek 3" descr=""/>
          <p:cNvPicPr/>
          <p:nvPr/>
        </p:nvPicPr>
        <p:blipFill>
          <a:blip r:embed="rId1"/>
          <a:stretch/>
        </p:blipFill>
        <p:spPr>
          <a:xfrm>
            <a:off x="3852000" y="692640"/>
            <a:ext cx="1361880" cy="103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Zástupný symbol pro obsah 6" descr=""/>
          <p:cNvPicPr/>
          <p:nvPr/>
        </p:nvPicPr>
        <p:blipFill>
          <a:blip r:embed="rId1"/>
          <a:stretch/>
        </p:blipFill>
        <p:spPr>
          <a:xfrm>
            <a:off x="457200" y="2348640"/>
            <a:ext cx="4038120" cy="3028680"/>
          </a:xfrm>
          <a:prstGeom prst="rect">
            <a:avLst/>
          </a:prstGeom>
          <a:ln>
            <a:noFill/>
          </a:ln>
        </p:spPr>
      </p:pic>
      <p:pic>
        <p:nvPicPr>
          <p:cNvPr id="179" name="Zástupný symbol pro obsah 7" descr=""/>
          <p:cNvPicPr/>
          <p:nvPr/>
        </p:nvPicPr>
        <p:blipFill>
          <a:blip r:embed="rId2"/>
          <a:stretch/>
        </p:blipFill>
        <p:spPr>
          <a:xfrm>
            <a:off x="4648320" y="2348640"/>
            <a:ext cx="4038120" cy="3028680"/>
          </a:xfrm>
          <a:prstGeom prst="rect">
            <a:avLst/>
          </a:prstGeom>
          <a:ln>
            <a:noFill/>
          </a:ln>
        </p:spPr>
      </p:pic>
      <p:pic>
        <p:nvPicPr>
          <p:cNvPr id="180" name="" descr=""/>
          <p:cNvPicPr/>
          <p:nvPr/>
        </p:nvPicPr>
        <p:blipFill>
          <a:blip r:embed="rId3"/>
          <a:stretch/>
        </p:blipFill>
        <p:spPr>
          <a:xfrm>
            <a:off x="3723840" y="360360"/>
            <a:ext cx="1676160" cy="170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Zástupný symbol pro obsah 6" descr=""/>
          <p:cNvPicPr/>
          <p:nvPr/>
        </p:nvPicPr>
        <p:blipFill>
          <a:blip r:embed="rId1"/>
          <a:stretch/>
        </p:blipFill>
        <p:spPr>
          <a:xfrm>
            <a:off x="457200" y="2348640"/>
            <a:ext cx="4038120" cy="3028680"/>
          </a:xfrm>
          <a:prstGeom prst="rect">
            <a:avLst/>
          </a:prstGeom>
          <a:ln>
            <a:noFill/>
          </a:ln>
        </p:spPr>
      </p:pic>
      <p:pic>
        <p:nvPicPr>
          <p:cNvPr id="182" name="Zástupný symbol pro obsah 7" descr=""/>
          <p:cNvPicPr/>
          <p:nvPr/>
        </p:nvPicPr>
        <p:blipFill>
          <a:blip r:embed="rId2"/>
          <a:stretch/>
        </p:blipFill>
        <p:spPr>
          <a:xfrm>
            <a:off x="4648320" y="2348640"/>
            <a:ext cx="4038120" cy="3028680"/>
          </a:xfrm>
          <a:prstGeom prst="rect">
            <a:avLst/>
          </a:prstGeom>
          <a:ln>
            <a:noFill/>
          </a:ln>
        </p:spPr>
      </p:pic>
      <p:pic>
        <p:nvPicPr>
          <p:cNvPr id="183" name="" descr=""/>
          <p:cNvPicPr/>
          <p:nvPr/>
        </p:nvPicPr>
        <p:blipFill>
          <a:blip r:embed="rId3"/>
          <a:stretch/>
        </p:blipFill>
        <p:spPr>
          <a:xfrm>
            <a:off x="3723840" y="360000"/>
            <a:ext cx="1676160" cy="170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ff0000"/>
                </a:solidFill>
                <a:latin typeface="Calibri"/>
              </a:rPr>
              <a:t>A když skončí vyučování</a:t>
            </a:r>
            <a:endParaRPr/>
          </a:p>
        </p:txBody>
      </p:sp>
      <p:pic>
        <p:nvPicPr>
          <p:cNvPr id="185" name="Zástupný symbol pro obsah 4" descr=""/>
          <p:cNvPicPr/>
          <p:nvPr/>
        </p:nvPicPr>
        <p:blipFill>
          <a:blip r:embed="rId1"/>
          <a:stretch/>
        </p:blipFill>
        <p:spPr>
          <a:xfrm>
            <a:off x="457200" y="2725200"/>
            <a:ext cx="4038120" cy="2275920"/>
          </a:xfrm>
          <a:prstGeom prst="rect">
            <a:avLst/>
          </a:prstGeom>
          <a:ln>
            <a:noFill/>
          </a:ln>
        </p:spPr>
      </p:pic>
      <p:pic>
        <p:nvPicPr>
          <p:cNvPr id="186" name="Zástupný symbol pro obsah 5" descr=""/>
          <p:cNvPicPr/>
          <p:nvPr/>
        </p:nvPicPr>
        <p:blipFill>
          <a:blip r:embed="rId2"/>
          <a:stretch/>
        </p:blipFill>
        <p:spPr>
          <a:xfrm>
            <a:off x="4648320" y="2725200"/>
            <a:ext cx="4038120" cy="227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4400" strike="noStrike" cap="all">
                <a:solidFill>
                  <a:srgbClr val="ff0000"/>
                </a:solidFill>
                <a:latin typeface="Calibri"/>
              </a:rPr>
              <a:t>Těšíme se na Vás.</a:t>
            </a:r>
            <a:r>
              <a:rPr b="1" lang="cs-CZ" sz="4400" strike="noStrike" cap="all">
                <a:solidFill>
                  <a:srgbClr val="ff0000"/>
                </a:solidFill>
                <a:latin typeface="Calibri"/>
              </a:rPr>
              <a:t>
</a:t>
            </a:r>
            <a:r>
              <a:rPr b="1" lang="cs-CZ" sz="4400" strike="noStrike" cap="all">
                <a:solidFill>
                  <a:srgbClr val="ff0000"/>
                </a:solidFill>
                <a:latin typeface="Calibri"/>
              </a:rPr>
              <a:t>Žáci  2. A   z  Mostu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727560" y="285300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cs-CZ" sz="4800" strike="noStrike">
                <a:solidFill>
                  <a:srgbClr val="ff0000"/>
                </a:solidFill>
                <a:latin typeface="Calibri"/>
              </a:rPr>
              <a:t>Tak teď už nás znáte.</a:t>
            </a:r>
            <a:endParaRPr/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1203840" y="936000"/>
            <a:ext cx="1676160" cy="170460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3744000" y="887400"/>
            <a:ext cx="1676160" cy="170460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3"/>
          <a:stretch/>
        </p:blipFill>
        <p:spPr>
          <a:xfrm>
            <a:off x="6315840" y="864000"/>
            <a:ext cx="1676160" cy="170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683640" y="1340640"/>
            <a:ext cx="33703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ff0000"/>
                </a:solidFill>
                <a:latin typeface="Calibri"/>
              </a:rPr>
              <a:t>  </a:t>
            </a:r>
            <a:endParaRPr/>
          </a:p>
        </p:txBody>
      </p:sp>
      <p:pic>
        <p:nvPicPr>
          <p:cNvPr id="162" name="Obrázek 2" descr=""/>
          <p:cNvPicPr/>
          <p:nvPr/>
        </p:nvPicPr>
        <p:blipFill>
          <a:blip r:embed="rId1"/>
          <a:stretch/>
        </p:blipFill>
        <p:spPr>
          <a:xfrm>
            <a:off x="3708000" y="260640"/>
            <a:ext cx="1361880" cy="1037880"/>
          </a:xfrm>
          <a:prstGeom prst="rect">
            <a:avLst/>
          </a:prstGeom>
          <a:ln>
            <a:noFill/>
          </a:ln>
        </p:spPr>
      </p:pic>
      <p:pic>
        <p:nvPicPr>
          <p:cNvPr id="163" name="Picture 2" descr=""/>
          <p:cNvPicPr/>
          <p:nvPr/>
        </p:nvPicPr>
        <p:blipFill>
          <a:blip r:embed="rId2"/>
          <a:stretch/>
        </p:blipFill>
        <p:spPr>
          <a:xfrm>
            <a:off x="1547640" y="1412640"/>
            <a:ext cx="5886000" cy="390492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1563120" y="5661360"/>
            <a:ext cx="34257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ff0000"/>
                </a:solidFill>
                <a:latin typeface="Calibri"/>
              </a:rPr>
              <a:t>Naše škola v Mostě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80800" y="260640"/>
            <a:ext cx="4609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2800" strike="noStrike">
                <a:solidFill>
                  <a:srgbClr val="ff0000"/>
                </a:solidFill>
                <a:latin typeface="Calibri"/>
              </a:rPr>
              <a:t>Takhle vypadá naše vyučování</a:t>
            </a:r>
            <a:endParaRPr/>
          </a:p>
        </p:txBody>
      </p:sp>
      <p:pic>
        <p:nvPicPr>
          <p:cNvPr id="166" name="Obrázek 2" descr=""/>
          <p:cNvPicPr/>
          <p:nvPr/>
        </p:nvPicPr>
        <p:blipFill>
          <a:blip r:embed="rId1"/>
          <a:stretch/>
        </p:blipFill>
        <p:spPr>
          <a:xfrm>
            <a:off x="467640" y="783720"/>
            <a:ext cx="8149680" cy="590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Zástupný symbol pro obsah 5" descr=""/>
          <p:cNvPicPr/>
          <p:nvPr/>
        </p:nvPicPr>
        <p:blipFill>
          <a:blip r:embed="rId1"/>
          <a:stretch/>
        </p:blipFill>
        <p:spPr>
          <a:xfrm>
            <a:off x="467640" y="1268640"/>
            <a:ext cx="4114440" cy="4008960"/>
          </a:xfrm>
          <a:prstGeom prst="rect">
            <a:avLst/>
          </a:prstGeom>
          <a:ln>
            <a:noFill/>
          </a:ln>
        </p:spPr>
      </p:pic>
      <p:pic>
        <p:nvPicPr>
          <p:cNvPr id="168" name="Zástupný symbol pro obsah 6" descr=""/>
          <p:cNvPicPr/>
          <p:nvPr/>
        </p:nvPicPr>
        <p:blipFill>
          <a:blip r:embed="rId2"/>
          <a:stretch/>
        </p:blipFill>
        <p:spPr>
          <a:xfrm>
            <a:off x="4627440" y="1268640"/>
            <a:ext cx="4059000" cy="403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Obrázek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Obrázek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Obrázek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ff0000"/>
                </a:solidFill>
                <a:latin typeface="Calibri"/>
              </a:rPr>
              <a:t>Přestávky jsou zábavné</a:t>
            </a:r>
            <a:endParaRPr/>
          </a:p>
        </p:txBody>
      </p:sp>
      <p:pic>
        <p:nvPicPr>
          <p:cNvPr id="173" name="Zástupný symbol pro obsah 6" descr=""/>
          <p:cNvPicPr/>
          <p:nvPr/>
        </p:nvPicPr>
        <p:blipFill>
          <a:blip r:embed="rId1"/>
          <a:stretch/>
        </p:blipFill>
        <p:spPr>
          <a:xfrm>
            <a:off x="457200" y="2348640"/>
            <a:ext cx="4038120" cy="3028680"/>
          </a:xfrm>
          <a:prstGeom prst="rect">
            <a:avLst/>
          </a:prstGeom>
          <a:ln>
            <a:noFill/>
          </a:ln>
        </p:spPr>
      </p:pic>
      <p:pic>
        <p:nvPicPr>
          <p:cNvPr id="174" name="Zástupný symbol pro obsah 7" descr=""/>
          <p:cNvPicPr/>
          <p:nvPr/>
        </p:nvPicPr>
        <p:blipFill>
          <a:blip r:embed="rId2"/>
          <a:stretch/>
        </p:blipFill>
        <p:spPr>
          <a:xfrm>
            <a:off x="4648320" y="2348640"/>
            <a:ext cx="4038120" cy="302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ff0000"/>
                </a:solidFill>
                <a:latin typeface="Calibri"/>
              </a:rPr>
              <a:t>Naše výsledky</a:t>
            </a:r>
            <a:endParaRPr/>
          </a:p>
        </p:txBody>
      </p:sp>
      <p:pic>
        <p:nvPicPr>
          <p:cNvPr id="176" name="Zástupný symbol pro obsah 6" descr=""/>
          <p:cNvPicPr/>
          <p:nvPr/>
        </p:nvPicPr>
        <p:blipFill>
          <a:blip r:embed="rId1"/>
          <a:stretch/>
        </p:blipFill>
        <p:spPr>
          <a:xfrm>
            <a:off x="457200" y="2348640"/>
            <a:ext cx="4038120" cy="3028680"/>
          </a:xfrm>
          <a:prstGeom prst="rect">
            <a:avLst/>
          </a:prstGeom>
          <a:ln>
            <a:noFill/>
          </a:ln>
        </p:spPr>
      </p:pic>
      <p:pic>
        <p:nvPicPr>
          <p:cNvPr id="177" name="Zástupný symbol pro obsah 7" descr=""/>
          <p:cNvPicPr/>
          <p:nvPr/>
        </p:nvPicPr>
        <p:blipFill>
          <a:blip r:embed="rId2"/>
          <a:stretch/>
        </p:blipFill>
        <p:spPr>
          <a:xfrm>
            <a:off x="4648320" y="2348640"/>
            <a:ext cx="4038120" cy="302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Application>LibreOffice/4.4.2.2$Windows_x86 LibreOffice_project/c4c7d32d0d49397cad38d62472b0bc8acff48dd6</Application>
  <Paragraphs>12</Paragraphs>
  <Company>eMachines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2014-02-02T12:28:29Z</dcterms:created>
  <dc:creator>Valued eMachines Customer</dc:creator>
  <dc:language>cs-CZ</dc:language>
  <dcterms:modified xsi:type="dcterms:W3CDTF">2017-01-07T10:40:04Z</dcterms:modified>
  <cp:revision>10</cp:revision>
  <dc:title>PŘEDSTAVUJEME  SE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eMachines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