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1B0E-EE20-4AE9-BA6C-D80555AC90CF}" type="datetimeFigureOut">
              <a:rPr lang="it-IT" smtClean="0"/>
              <a:pPr/>
              <a:t>15/02/2015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88A4-9A43-40E1-8319-8AF8CA103C0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goodhealthguy.com/wp-content/uploads/2012/07/Simple-tips-for-a-healthier-lifest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</p:spPr>
      </p:pic>
      <p:pic>
        <p:nvPicPr>
          <p:cNvPr id="11268" name="Picture 4" descr="http://www.e-healthylife.com/wp-content/uploads/2013/04/Enjoy-These-Tips-for-Living-a-Healthy-Li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400550" cy="22193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4282" y="2928934"/>
            <a:ext cx="65722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8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To</a:t>
            </a:r>
            <a:r>
              <a:rPr lang="it-IT" sz="2600" dirty="0" smtClean="0">
                <a:latin typeface="+mj-lt"/>
              </a:rPr>
              <a:t> do </a:t>
            </a:r>
            <a:r>
              <a:rPr lang="it-IT" sz="2600" dirty="0" err="1" smtClean="0">
                <a:latin typeface="+mj-lt"/>
              </a:rPr>
              <a:t>physical</a:t>
            </a: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exercise</a:t>
            </a:r>
            <a:endParaRPr lang="it-IT" sz="26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it-IT" sz="2600" dirty="0">
                <a:latin typeface="+mj-lt"/>
              </a:rPr>
              <a:t> </a:t>
            </a:r>
            <a:r>
              <a:rPr lang="it-IT" sz="2600" dirty="0" err="1">
                <a:latin typeface="+mj-lt"/>
              </a:rPr>
              <a:t>T</a:t>
            </a:r>
            <a:r>
              <a:rPr lang="it-IT" sz="2600" dirty="0" err="1" smtClean="0">
                <a:latin typeface="+mj-lt"/>
              </a:rPr>
              <a:t>o</a:t>
            </a: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eat</a:t>
            </a: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healthy</a:t>
            </a: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food</a:t>
            </a:r>
            <a:endParaRPr lang="it-IT" sz="26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>
                <a:latin typeface="+mj-lt"/>
              </a:rPr>
              <a:t>T</a:t>
            </a:r>
            <a:r>
              <a:rPr lang="it-IT" sz="2600" dirty="0" err="1" smtClean="0">
                <a:latin typeface="+mj-lt"/>
              </a:rPr>
              <a:t>o</a:t>
            </a:r>
            <a:r>
              <a:rPr lang="it-IT" sz="2600" dirty="0" smtClean="0">
                <a:latin typeface="+mj-lt"/>
              </a:rPr>
              <a:t> drink water</a:t>
            </a:r>
          </a:p>
          <a:p>
            <a:pPr>
              <a:buFont typeface="Wingdings" pitchFamily="2" charset="2"/>
              <a:buChar char="§"/>
            </a:pP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To</a:t>
            </a: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sleep</a:t>
            </a:r>
            <a:r>
              <a:rPr lang="it-IT" sz="2600" dirty="0" smtClean="0">
                <a:latin typeface="+mj-lt"/>
              </a:rPr>
              <a:t> at </a:t>
            </a:r>
            <a:r>
              <a:rPr lang="it-IT" sz="2600" dirty="0" err="1" smtClean="0">
                <a:latin typeface="+mj-lt"/>
              </a:rPr>
              <a:t>least</a:t>
            </a: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eight</a:t>
            </a: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hours</a:t>
            </a:r>
            <a:r>
              <a:rPr lang="it-IT" sz="2600" dirty="0" smtClean="0">
                <a:latin typeface="+mj-lt"/>
              </a:rPr>
              <a:t> a </a:t>
            </a:r>
            <a:r>
              <a:rPr lang="it-IT" sz="2600" dirty="0" err="1" smtClean="0">
                <a:latin typeface="+mj-lt"/>
              </a:rPr>
              <a:t>day</a:t>
            </a:r>
            <a:r>
              <a:rPr lang="it-IT" sz="2600" dirty="0" smtClean="0">
                <a:latin typeface="+mj-lt"/>
              </a:rPr>
              <a:t>.</a:t>
            </a:r>
            <a:endParaRPr lang="it-IT" sz="2600" dirty="0">
              <a:latin typeface="+mj-lt"/>
            </a:endParaRPr>
          </a:p>
        </p:txBody>
      </p:sp>
      <p:pic>
        <p:nvPicPr>
          <p:cNvPr id="11272" name="Picture 8" descr="http://doctorkem.com/wp-content/uploads/2013/07/healthandlifestyleexerc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46"/>
            <a:ext cx="3929090" cy="2047057"/>
          </a:xfrm>
          <a:prstGeom prst="rect">
            <a:avLst/>
          </a:prstGeom>
          <a:noFill/>
        </p:spPr>
      </p:pic>
      <p:pic>
        <p:nvPicPr>
          <p:cNvPr id="11270" name="Picture 6" descr="http://thumbs.dreamstime.com/z/healthy-lifestyle-background-icons-representing-321480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8DED6"/>
              </a:clrFrom>
              <a:clrTo>
                <a:srgbClr val="98DED6">
                  <a:alpha val="0"/>
                </a:srgbClr>
              </a:clrTo>
            </a:clrChange>
          </a:blip>
          <a:srcRect b="7409"/>
          <a:stretch>
            <a:fillRect/>
          </a:stretch>
        </p:blipFill>
        <p:spPr bwMode="auto">
          <a:xfrm>
            <a:off x="5357818" y="4959121"/>
            <a:ext cx="2143140" cy="1898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freestockphotos.name/wallpaper-original/wallpapers/sports-balls-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745"/>
            <a:ext cx="9144000" cy="6420255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85720" y="1214422"/>
            <a:ext cx="2018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Sports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214290"/>
            <a:ext cx="4943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Physical</a:t>
            </a:r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exercise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olneyisd.net/vimages/shared/vnews/stories/5408b115d6299/basketball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14282" y="285728"/>
            <a:ext cx="3123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Basketball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2" name="Picture 4" descr="https://encrypted-tbn3.gstatic.com/images?q=tbn:ANd9GcS13Qt-6SAYfGb90DbdBfCG1w3rttiyKGelR1x8ct8sdNJK3TG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43248"/>
            <a:ext cx="2139541" cy="3571900"/>
          </a:xfrm>
          <a:prstGeom prst="rect">
            <a:avLst/>
          </a:prstGeom>
          <a:noFill/>
        </p:spPr>
      </p:pic>
      <p:pic>
        <p:nvPicPr>
          <p:cNvPr id="27654" name="Picture 6" descr="https://encrypted-tbn3.gstatic.com/images?q=tbn:ANd9GcSQJpPTgy2ppaW8Oqa4MhmvZhYoeymSTG4uK5qvhv072KJN0-p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92" y="4171434"/>
            <a:ext cx="3715166" cy="2472276"/>
          </a:xfrm>
          <a:prstGeom prst="rect">
            <a:avLst/>
          </a:prstGeom>
          <a:noFill/>
        </p:spPr>
      </p:pic>
      <p:pic>
        <p:nvPicPr>
          <p:cNvPr id="27656" name="Picture 8" descr="https://upward.blob.core.windows.net/media/Default/images/full/basketball/Basketball-Slide-Tit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785794"/>
            <a:ext cx="3857652" cy="2285999"/>
          </a:xfrm>
          <a:prstGeom prst="rect">
            <a:avLst/>
          </a:prstGeom>
          <a:noFill/>
        </p:spPr>
      </p:pic>
      <p:pic>
        <p:nvPicPr>
          <p:cNvPr id="27666" name="Picture 18" descr="http://uvahealth.com/blog/wp-content/uploads/2011/07/basketball-bo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143248"/>
            <a:ext cx="2629185" cy="353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unews.it/wp-content/uploads/2014/04/pallone-da-calcio.jpg"/>
          <p:cNvPicPr>
            <a:picLocks noChangeAspect="1" noChangeArrowheads="1"/>
          </p:cNvPicPr>
          <p:nvPr/>
        </p:nvPicPr>
        <p:blipFill>
          <a:blip r:embed="rId2" cstate="print"/>
          <a:srcRect l="10054"/>
          <a:stretch>
            <a:fillRect/>
          </a:stretch>
        </p:blipFill>
        <p:spPr bwMode="auto">
          <a:xfrm rot="10800000" flipV="1"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14282" y="214290"/>
            <a:ext cx="253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Football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676" name="Picture 4" descr="http://www.soccerissue.com/wp-content/uploads/2014/05/Youth-soccer-indi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470" y="4214818"/>
            <a:ext cx="4275631" cy="2426848"/>
          </a:xfrm>
          <a:prstGeom prst="rect">
            <a:avLst/>
          </a:prstGeom>
          <a:noFill/>
        </p:spPr>
      </p:pic>
      <p:pic>
        <p:nvPicPr>
          <p:cNvPr id="28678" name="Picture 6" descr="http://media.melty.fr/article-1783977-ajust_930/cristiano-ronal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00042"/>
            <a:ext cx="2808109" cy="357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unshinecoastvc.com/scvc1/wp-content/uploads/2014/11/VBBG1.jpg"/>
          <p:cNvPicPr>
            <a:picLocks noChangeAspect="1" noChangeArrowheads="1"/>
          </p:cNvPicPr>
          <p:nvPr/>
        </p:nvPicPr>
        <p:blipFill>
          <a:blip r:embed="rId2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85720" y="285728"/>
            <a:ext cx="289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Volleyball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i.turner.ncaa.com/dr/ncaa/ncaa7/release/sites/default/files/tiles/graphic/07/2014/newer-volleyball-me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35872"/>
            <a:ext cx="3143272" cy="2082418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1/12/Women's_Volleyball_semifinals_-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572008"/>
            <a:ext cx="3000364" cy="2000243"/>
          </a:xfrm>
          <a:prstGeom prst="rect">
            <a:avLst/>
          </a:prstGeom>
          <a:noFill/>
        </p:spPr>
      </p:pic>
      <p:pic>
        <p:nvPicPr>
          <p:cNvPr id="1036" name="Picture 12" descr="http://www.volleywood.net/wp-content/uploads/2014/01/Filippo-Lanza-hot-italian-volleyball-play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785926"/>
            <a:ext cx="3929058" cy="2619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healththroughfood.ie/wp-content/uploads/2013/10/food-Healthy-E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14282" y="214290"/>
            <a:ext cx="3968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Healthy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food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282" y="1142984"/>
            <a:ext cx="6016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Fruit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</a:t>
            </a:r>
            <a:r>
              <a:rPr lang="it-IT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vegetables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16</Words>
  <Application>Microsoft Office PowerPoint</Application>
  <PresentationFormat>Presentazione su schermo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MG</dc:creator>
  <cp:lastModifiedBy>MG</cp:lastModifiedBy>
  <cp:revision>6</cp:revision>
  <dcterms:created xsi:type="dcterms:W3CDTF">2015-02-15T10:15:14Z</dcterms:created>
  <dcterms:modified xsi:type="dcterms:W3CDTF">2015-02-15T15:52:02Z</dcterms:modified>
</cp:coreProperties>
</file>