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3" r:id="rId2"/>
  </p:sldMasterIdLst>
  <p:sldIdLst>
    <p:sldId id="256" r:id="rId3"/>
    <p:sldId id="257" r:id="rId4"/>
    <p:sldId id="258" r:id="rId5"/>
    <p:sldId id="259" r:id="rId6"/>
    <p:sldId id="260" r:id="rId7"/>
    <p:sldId id="261" r:id="rId8"/>
    <p:sldId id="262" r:id="rId9"/>
    <p:sldId id="263" r:id="rId10"/>
    <p:sldId id="264" r:id="rId11"/>
    <p:sldId id="265"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7" autoAdjust="0"/>
  </p:normalViewPr>
  <p:slideViewPr>
    <p:cSldViewPr snapToGrid="0">
      <p:cViewPr varScale="1">
        <p:scale>
          <a:sx n="109" d="100"/>
          <a:sy n="109" d="100"/>
        </p:scale>
        <p:origin x="636" y="102"/>
      </p:cViewPr>
      <p:guideLst/>
    </p:cSldViewPr>
  </p:slideViewPr>
  <p:outlineViewPr>
    <p:cViewPr>
      <p:scale>
        <a:sx n="33" d="100"/>
        <a:sy n="33" d="100"/>
      </p:scale>
      <p:origin x="0" y="-1314"/>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7E0C7"/>
        </a:solidFill>
        <a:effectLst/>
      </p:bgPr>
    </p:bg>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6CB1D048-5BA3-449C-B274-37730CFF00F7}"/>
              </a:ext>
            </a:extLst>
          </p:cNvPr>
          <p:cNvSpPr/>
          <p:nvPr/>
        </p:nvSpPr>
        <p:spPr>
          <a:xfrm>
            <a:off x="0" y="0"/>
            <a:ext cx="12191996" cy="6858000"/>
          </a:xfrm>
          <a:prstGeom prst="rect">
            <a:avLst/>
          </a:prstGeom>
          <a:blipFill>
            <a:blip r:embed="rId2">
              <a:alphaModFix amt="40000"/>
            </a:blip>
            <a:tile sx="85657" sy="85657" algn="tl"/>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Rectangle 9">
            <a:extLst>
              <a:ext uri="{FF2B5EF4-FFF2-40B4-BE49-F238E27FC236}">
                <a16:creationId xmlns:a16="http://schemas.microsoft.com/office/drawing/2014/main" id="{36312EB4-796E-4480-B97E-0B47ACB78695}"/>
              </a:ext>
            </a:extLst>
          </p:cNvPr>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Rectangle 10">
            <a:extLst>
              <a:ext uri="{FF2B5EF4-FFF2-40B4-BE49-F238E27FC236}">
                <a16:creationId xmlns:a16="http://schemas.microsoft.com/office/drawing/2014/main" id="{50FEAA7B-E296-4031-8589-454C1610240E}"/>
              </a:ext>
            </a:extLst>
          </p:cNvPr>
          <p:cNvSpPr/>
          <p:nvPr/>
        </p:nvSpPr>
        <p:spPr>
          <a:xfrm>
            <a:off x="1447796" y="1411614"/>
            <a:ext cx="9296403" cy="4034771"/>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Rectangle 14">
            <a:extLst>
              <a:ext uri="{FF2B5EF4-FFF2-40B4-BE49-F238E27FC236}">
                <a16:creationId xmlns:a16="http://schemas.microsoft.com/office/drawing/2014/main" id="{4A506AEF-CFB1-4AE5-887D-896EF69837BB}"/>
              </a:ext>
            </a:extLst>
          </p:cNvPr>
          <p:cNvSpPr/>
          <p:nvPr/>
        </p:nvSpPr>
        <p:spPr>
          <a:xfrm>
            <a:off x="5135883" y="1267733"/>
            <a:ext cx="1920240" cy="731520"/>
          </a:xfrm>
          <a:prstGeom prst="rect">
            <a:avLst/>
          </a:prstGeom>
          <a:solidFill>
            <a:srgbClr val="92B0C8"/>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6" name="Group 3">
            <a:extLst>
              <a:ext uri="{FF2B5EF4-FFF2-40B4-BE49-F238E27FC236}">
                <a16:creationId xmlns:a16="http://schemas.microsoft.com/office/drawing/2014/main" id="{54EC6A90-B494-4231-AEBB-E7E0E0239D10}"/>
              </a:ext>
            </a:extLst>
          </p:cNvPr>
          <p:cNvGrpSpPr/>
          <p:nvPr/>
        </p:nvGrpSpPr>
        <p:grpSpPr>
          <a:xfrm>
            <a:off x="5250183" y="1267733"/>
            <a:ext cx="1691640" cy="645292"/>
            <a:chOff x="5250183" y="1267733"/>
            <a:chExt cx="1691640" cy="645292"/>
          </a:xfrm>
        </p:grpSpPr>
        <p:cxnSp>
          <p:nvCxnSpPr>
            <p:cNvPr id="7" name="Straight Connector 16">
              <a:extLst>
                <a:ext uri="{FF2B5EF4-FFF2-40B4-BE49-F238E27FC236}">
                  <a16:creationId xmlns:a16="http://schemas.microsoft.com/office/drawing/2014/main" id="{01D80E54-D37C-41FB-95B9-BF355DDD601A}"/>
                </a:ext>
              </a:extLst>
            </p:cNvPr>
            <p:cNvCxnSpPr/>
            <p:nvPr/>
          </p:nvCxnSpPr>
          <p:spPr>
            <a:xfrm>
              <a:off x="5250183" y="1267733"/>
              <a:ext cx="0" cy="640080"/>
            </a:xfrm>
            <a:prstGeom prst="straightConnector1">
              <a:avLst/>
            </a:prstGeom>
            <a:noFill/>
            <a:ln w="6345" cap="flat">
              <a:solidFill>
                <a:srgbClr val="262626"/>
              </a:solidFill>
              <a:prstDash val="solid"/>
              <a:miter/>
            </a:ln>
          </p:spPr>
        </p:cxnSp>
        <p:cxnSp>
          <p:nvCxnSpPr>
            <p:cNvPr id="8" name="Straight Connector 17">
              <a:extLst>
                <a:ext uri="{FF2B5EF4-FFF2-40B4-BE49-F238E27FC236}">
                  <a16:creationId xmlns:a16="http://schemas.microsoft.com/office/drawing/2014/main" id="{71CA6EA4-46E7-42CC-A345-954622024E92}"/>
                </a:ext>
              </a:extLst>
            </p:cNvPr>
            <p:cNvCxnSpPr/>
            <p:nvPr/>
          </p:nvCxnSpPr>
          <p:spPr>
            <a:xfrm>
              <a:off x="6941823" y="1267733"/>
              <a:ext cx="0" cy="640080"/>
            </a:xfrm>
            <a:prstGeom prst="straightConnector1">
              <a:avLst/>
            </a:prstGeom>
            <a:noFill/>
            <a:ln w="6345" cap="flat">
              <a:solidFill>
                <a:srgbClr val="262626"/>
              </a:solidFill>
              <a:prstDash val="solid"/>
              <a:miter/>
            </a:ln>
          </p:spPr>
        </p:cxnSp>
        <p:cxnSp>
          <p:nvCxnSpPr>
            <p:cNvPr id="9" name="Straight Connector 18">
              <a:extLst>
                <a:ext uri="{FF2B5EF4-FFF2-40B4-BE49-F238E27FC236}">
                  <a16:creationId xmlns:a16="http://schemas.microsoft.com/office/drawing/2014/main" id="{E7DA56A7-C292-4673-99D0-32643C98E020}"/>
                </a:ext>
              </a:extLst>
            </p:cNvPr>
            <p:cNvCxnSpPr/>
            <p:nvPr/>
          </p:nvCxnSpPr>
          <p:spPr>
            <a:xfrm>
              <a:off x="5250183" y="1913025"/>
              <a:ext cx="1691640" cy="0"/>
            </a:xfrm>
            <a:prstGeom prst="straightConnector1">
              <a:avLst/>
            </a:prstGeom>
            <a:noFill/>
            <a:ln w="6345" cap="flat">
              <a:solidFill>
                <a:srgbClr val="262626"/>
              </a:solidFill>
              <a:prstDash val="solid"/>
              <a:miter/>
            </a:ln>
          </p:spPr>
        </p:cxnSp>
      </p:grpSp>
      <p:sp>
        <p:nvSpPr>
          <p:cNvPr id="10" name="Title 1">
            <a:extLst>
              <a:ext uri="{FF2B5EF4-FFF2-40B4-BE49-F238E27FC236}">
                <a16:creationId xmlns:a16="http://schemas.microsoft.com/office/drawing/2014/main" id="{2C764940-C836-4573-9BDE-F646C78E69BD}"/>
              </a:ext>
            </a:extLst>
          </p:cNvPr>
          <p:cNvSpPr txBox="1">
            <a:spLocks noGrp="1"/>
          </p:cNvSpPr>
          <p:nvPr>
            <p:ph type="ctrTitle"/>
          </p:nvPr>
        </p:nvSpPr>
        <p:spPr>
          <a:xfrm>
            <a:off x="1561703" y="2091260"/>
            <a:ext cx="9068589" cy="2590796"/>
          </a:xfrm>
        </p:spPr>
        <p:txBody>
          <a:bodyPr anchorCtr="1">
            <a:noAutofit/>
          </a:bodyPr>
          <a:lstStyle>
            <a:lvl1pPr algn="ctr">
              <a:lnSpc>
                <a:spcPct val="83000"/>
              </a:lnSpc>
              <a:defRPr sz="7200" cap="all" spc="-100"/>
            </a:lvl1pPr>
          </a:lstStyle>
          <a:p>
            <a:pPr lvl="0"/>
            <a:r>
              <a:rPr lang="en-US"/>
              <a:t>Click to edit Master title style</a:t>
            </a:r>
          </a:p>
        </p:txBody>
      </p:sp>
      <p:sp>
        <p:nvSpPr>
          <p:cNvPr id="11" name="Subtitle 2">
            <a:extLst>
              <a:ext uri="{FF2B5EF4-FFF2-40B4-BE49-F238E27FC236}">
                <a16:creationId xmlns:a16="http://schemas.microsoft.com/office/drawing/2014/main" id="{5CDA3130-2058-4D9A-997F-3773F1CFBE8C}"/>
              </a:ext>
            </a:extLst>
          </p:cNvPr>
          <p:cNvSpPr txBox="1">
            <a:spLocks noGrp="1"/>
          </p:cNvSpPr>
          <p:nvPr>
            <p:ph type="subTitle" idx="1"/>
          </p:nvPr>
        </p:nvSpPr>
        <p:spPr>
          <a:xfrm>
            <a:off x="1562096" y="4682066"/>
            <a:ext cx="9070848" cy="457200"/>
          </a:xfrm>
        </p:spPr>
        <p:txBody>
          <a:bodyPr anchorCtr="1"/>
          <a:lstStyle>
            <a:lvl1pPr marL="0" indent="0" algn="ctr">
              <a:spcBef>
                <a:spcPts val="0"/>
              </a:spcBef>
              <a:buNone/>
              <a:defRPr sz="1600" spc="80">
                <a:solidFill>
                  <a:srgbClr val="564843"/>
                </a:solidFill>
              </a:defRPr>
            </a:lvl1pPr>
          </a:lstStyle>
          <a:p>
            <a:pPr lvl="0"/>
            <a:r>
              <a:rPr lang="en-US"/>
              <a:t>Click to edit Master subtitle style</a:t>
            </a:r>
          </a:p>
        </p:txBody>
      </p:sp>
      <p:sp>
        <p:nvSpPr>
          <p:cNvPr id="12" name="Date Placeholder 19">
            <a:extLst>
              <a:ext uri="{FF2B5EF4-FFF2-40B4-BE49-F238E27FC236}">
                <a16:creationId xmlns:a16="http://schemas.microsoft.com/office/drawing/2014/main" id="{6A2C3A22-3837-4A83-A520-67744C57CD3E}"/>
              </a:ext>
            </a:extLst>
          </p:cNvPr>
          <p:cNvSpPr txBox="1">
            <a:spLocks noGrp="1"/>
          </p:cNvSpPr>
          <p:nvPr>
            <p:ph type="dt" sz="half" idx="7"/>
          </p:nvPr>
        </p:nvSpPr>
        <p:spPr>
          <a:xfrm>
            <a:off x="5318763" y="1341251"/>
            <a:ext cx="1554480" cy="527215"/>
          </a:xfrm>
        </p:spPr>
        <p:txBody>
          <a:bodyPr anchorCtr="1"/>
          <a:lstStyle>
            <a:lvl1pPr algn="ctr">
              <a:defRPr sz="1300">
                <a:solidFill>
                  <a:srgbClr val="FFFFFF"/>
                </a:solidFill>
              </a:defRPr>
            </a:lvl1pPr>
          </a:lstStyle>
          <a:p>
            <a:pPr lvl="0"/>
            <a:fld id="{D822FE99-E6CC-4FAF-AF03-D4E1A68CAC3F}" type="datetime1">
              <a:rPr lang="en-US"/>
              <a:pPr lvl="0"/>
              <a:t>2/4/2020</a:t>
            </a:fld>
            <a:endParaRPr lang="en-US"/>
          </a:p>
        </p:txBody>
      </p:sp>
      <p:sp>
        <p:nvSpPr>
          <p:cNvPr id="13" name="Footer Placeholder 20">
            <a:extLst>
              <a:ext uri="{FF2B5EF4-FFF2-40B4-BE49-F238E27FC236}">
                <a16:creationId xmlns:a16="http://schemas.microsoft.com/office/drawing/2014/main" id="{988AEB10-6344-4AAD-8DDA-E603F340C61C}"/>
              </a:ext>
            </a:extLst>
          </p:cNvPr>
          <p:cNvSpPr txBox="1">
            <a:spLocks noGrp="1"/>
          </p:cNvSpPr>
          <p:nvPr>
            <p:ph type="ftr" sz="quarter" idx="9"/>
          </p:nvPr>
        </p:nvSpPr>
        <p:spPr>
          <a:xfrm>
            <a:off x="1453896" y="5212080"/>
            <a:ext cx="5905496" cy="228600"/>
          </a:xfrm>
        </p:spPr>
        <p:txBody>
          <a:bodyPr anchorCtr="0"/>
          <a:lstStyle>
            <a:lvl1pPr algn="l">
              <a:defRPr/>
            </a:lvl1pPr>
          </a:lstStyle>
          <a:p>
            <a:pPr lvl="0"/>
            <a:endParaRPr lang="en-US"/>
          </a:p>
        </p:txBody>
      </p:sp>
      <p:sp>
        <p:nvSpPr>
          <p:cNvPr id="14" name="Slide Number Placeholder 21">
            <a:extLst>
              <a:ext uri="{FF2B5EF4-FFF2-40B4-BE49-F238E27FC236}">
                <a16:creationId xmlns:a16="http://schemas.microsoft.com/office/drawing/2014/main" id="{AA36595C-A116-4FD8-8B12-7407CA9FED97}"/>
              </a:ext>
            </a:extLst>
          </p:cNvPr>
          <p:cNvSpPr txBox="1">
            <a:spLocks noGrp="1"/>
          </p:cNvSpPr>
          <p:nvPr>
            <p:ph type="sldNum" sz="quarter" idx="8"/>
          </p:nvPr>
        </p:nvSpPr>
        <p:spPr>
          <a:xfrm>
            <a:off x="8606918" y="5212080"/>
            <a:ext cx="2111879" cy="228600"/>
          </a:xfrm>
        </p:spPr>
        <p:txBody>
          <a:bodyPr/>
          <a:lstStyle>
            <a:lvl1pPr>
              <a:defRPr/>
            </a:lvl1pPr>
          </a:lstStyle>
          <a:p>
            <a:pPr lvl="0"/>
            <a:fld id="{F4741973-2D9B-448A-8129-6E7004B9826F}" type="slidenum">
              <a:t>‹#›</a:t>
            </a:fld>
            <a:endParaRPr lang="en-US"/>
          </a:p>
        </p:txBody>
      </p:sp>
    </p:spTree>
    <p:extLst>
      <p:ext uri="{BB962C8B-B14F-4D97-AF65-F5344CB8AC3E}">
        <p14:creationId xmlns:p14="http://schemas.microsoft.com/office/powerpoint/2010/main" val="19930491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BC149-6F42-4DEB-931C-40FBB4DEC5B9}"/>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8863AB94-F684-4C3F-B65E-4CE6721CB0A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287F7-B6BE-4FE4-B4A1-E84E2DE6DE21}"/>
              </a:ext>
            </a:extLst>
          </p:cNvPr>
          <p:cNvSpPr txBox="1">
            <a:spLocks noGrp="1"/>
          </p:cNvSpPr>
          <p:nvPr>
            <p:ph type="dt" sz="half" idx="7"/>
          </p:nvPr>
        </p:nvSpPr>
        <p:spPr/>
        <p:txBody>
          <a:bodyPr/>
          <a:lstStyle>
            <a:lvl1pPr>
              <a:defRPr/>
            </a:lvl1pPr>
          </a:lstStyle>
          <a:p>
            <a:pPr lvl="0"/>
            <a:fld id="{BF14FEB0-C5F8-461C-9E8F-023ED86459C0}" type="datetime1">
              <a:rPr lang="en-US"/>
              <a:pPr lvl="0"/>
              <a:t>2/4/2020</a:t>
            </a:fld>
            <a:endParaRPr lang="en-US"/>
          </a:p>
        </p:txBody>
      </p:sp>
      <p:sp>
        <p:nvSpPr>
          <p:cNvPr id="5" name="Footer Placeholder 4">
            <a:extLst>
              <a:ext uri="{FF2B5EF4-FFF2-40B4-BE49-F238E27FC236}">
                <a16:creationId xmlns:a16="http://schemas.microsoft.com/office/drawing/2014/main" id="{E7B21CAE-025E-4FF4-97E3-136443F8C19C}"/>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164E04EE-706B-42C8-9117-84008C5600C3}"/>
              </a:ext>
            </a:extLst>
          </p:cNvPr>
          <p:cNvSpPr txBox="1">
            <a:spLocks noGrp="1"/>
          </p:cNvSpPr>
          <p:nvPr>
            <p:ph type="sldNum" sz="quarter" idx="8"/>
          </p:nvPr>
        </p:nvSpPr>
        <p:spPr/>
        <p:txBody>
          <a:bodyPr/>
          <a:lstStyle>
            <a:lvl1pPr>
              <a:defRPr/>
            </a:lvl1pPr>
          </a:lstStyle>
          <a:p>
            <a:pPr lvl="0"/>
            <a:fld id="{B3213173-335E-4738-BF80-7AAB33ADFCE3}" type="slidenum">
              <a:t>‹#›</a:t>
            </a:fld>
            <a:endParaRPr lang="en-US"/>
          </a:p>
        </p:txBody>
      </p:sp>
    </p:spTree>
    <p:extLst>
      <p:ext uri="{BB962C8B-B14F-4D97-AF65-F5344CB8AC3E}">
        <p14:creationId xmlns:p14="http://schemas.microsoft.com/office/powerpoint/2010/main" val="1766833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C1BFB-FA16-4386-867E-ACF9AC7BD67C}"/>
              </a:ext>
            </a:extLst>
          </p:cNvPr>
          <p:cNvSpPr txBox="1">
            <a:spLocks noGrp="1"/>
          </p:cNvSpPr>
          <p:nvPr>
            <p:ph type="title" orient="vert"/>
          </p:nvPr>
        </p:nvSpPr>
        <p:spPr>
          <a:xfrm>
            <a:off x="8991596" y="761996"/>
            <a:ext cx="2362196" cy="5257800"/>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9A1DF56-673E-4C38-8DD5-91997B4E4961}"/>
              </a:ext>
            </a:extLst>
          </p:cNvPr>
          <p:cNvSpPr txBox="1">
            <a:spLocks noGrp="1"/>
          </p:cNvSpPr>
          <p:nvPr>
            <p:ph type="body" orient="vert" idx="1"/>
          </p:nvPr>
        </p:nvSpPr>
        <p:spPr>
          <a:xfrm>
            <a:off x="838203" y="761996"/>
            <a:ext cx="8077196" cy="5257800"/>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EE9BD-91B1-4DE4-B717-643151383636}"/>
              </a:ext>
            </a:extLst>
          </p:cNvPr>
          <p:cNvSpPr txBox="1">
            <a:spLocks noGrp="1"/>
          </p:cNvSpPr>
          <p:nvPr>
            <p:ph type="dt" sz="half" idx="7"/>
          </p:nvPr>
        </p:nvSpPr>
        <p:spPr/>
        <p:txBody>
          <a:bodyPr/>
          <a:lstStyle>
            <a:lvl1pPr>
              <a:defRPr/>
            </a:lvl1pPr>
          </a:lstStyle>
          <a:p>
            <a:pPr lvl="0"/>
            <a:fld id="{810C9A7F-8BC8-4470-A66A-175C95DA54D8}" type="datetime1">
              <a:rPr lang="en-US"/>
              <a:pPr lvl="0"/>
              <a:t>2/4/2020</a:t>
            </a:fld>
            <a:endParaRPr lang="en-US"/>
          </a:p>
        </p:txBody>
      </p:sp>
      <p:sp>
        <p:nvSpPr>
          <p:cNvPr id="5" name="Footer Placeholder 4">
            <a:extLst>
              <a:ext uri="{FF2B5EF4-FFF2-40B4-BE49-F238E27FC236}">
                <a16:creationId xmlns:a16="http://schemas.microsoft.com/office/drawing/2014/main" id="{3CACDDA3-4EB6-41EE-A0A9-0966EC73B74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7E6A031B-E9C7-4D59-9198-F07254EF7BFC}"/>
              </a:ext>
            </a:extLst>
          </p:cNvPr>
          <p:cNvSpPr txBox="1">
            <a:spLocks noGrp="1"/>
          </p:cNvSpPr>
          <p:nvPr>
            <p:ph type="sldNum" sz="quarter" idx="8"/>
          </p:nvPr>
        </p:nvSpPr>
        <p:spPr/>
        <p:txBody>
          <a:bodyPr/>
          <a:lstStyle>
            <a:lvl1pPr>
              <a:defRPr/>
            </a:lvl1pPr>
          </a:lstStyle>
          <a:p>
            <a:pPr lvl="0"/>
            <a:fld id="{3530FFD7-91A6-43EA-81B0-26C9ADA3CCC3}" type="slidenum">
              <a:t>‹#›</a:t>
            </a:fld>
            <a:endParaRPr lang="en-US"/>
          </a:p>
        </p:txBody>
      </p:sp>
    </p:spTree>
    <p:extLst>
      <p:ext uri="{BB962C8B-B14F-4D97-AF65-F5344CB8AC3E}">
        <p14:creationId xmlns:p14="http://schemas.microsoft.com/office/powerpoint/2010/main" val="2085784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lvl="0"/>
            <a:fld id="{D822FE99-E6CC-4FAF-AF03-D4E1A68CAC3F}" type="datetime1">
              <a:rPr lang="en-US" smtClean="0"/>
              <a:pPr lvl="0"/>
              <a:t>2/4/2020</a:t>
            </a:fld>
            <a:endParaRPr lang="en-US"/>
          </a:p>
        </p:txBody>
      </p:sp>
      <p:sp>
        <p:nvSpPr>
          <p:cNvPr id="5" name="Footer Placeholder 4"/>
          <p:cNvSpPr>
            <a:spLocks noGrp="1"/>
          </p:cNvSpPr>
          <p:nvPr>
            <p:ph type="ftr" sz="quarter" idx="11"/>
          </p:nvPr>
        </p:nvSpPr>
        <p:spPr>
          <a:xfrm>
            <a:off x="2692397" y="5037663"/>
            <a:ext cx="5214635" cy="279400"/>
          </a:xfrm>
        </p:spPr>
        <p:txBody>
          <a:bodyPr/>
          <a:lstStyle/>
          <a:p>
            <a:pPr lvl="0"/>
            <a:endParaRPr lang="en-US"/>
          </a:p>
        </p:txBody>
      </p:sp>
      <p:sp>
        <p:nvSpPr>
          <p:cNvPr id="6" name="Slide Number Placeholder 5"/>
          <p:cNvSpPr>
            <a:spLocks noGrp="1"/>
          </p:cNvSpPr>
          <p:nvPr>
            <p:ph type="sldNum" sz="quarter" idx="12"/>
          </p:nvPr>
        </p:nvSpPr>
        <p:spPr>
          <a:xfrm>
            <a:off x="8956900" y="5037663"/>
            <a:ext cx="551167" cy="279400"/>
          </a:xfrm>
        </p:spPr>
        <p:txBody>
          <a:bodyPr/>
          <a:lstStyle/>
          <a:p>
            <a:pPr lvl="0"/>
            <a:fld id="{F4741973-2D9B-448A-8129-6E7004B9826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567655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1A6871BE-F92E-44ED-8508-8D668688CE04}"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281DC8D-F91B-48AD-BEC9-B551AAEF28B5}" type="slidenum">
              <a:rPr lang="en-US" smtClean="0"/>
              <a:t>‹#›</a:t>
            </a:fld>
            <a:endParaRPr lang="en-US"/>
          </a:p>
        </p:txBody>
      </p:sp>
    </p:spTree>
    <p:extLst>
      <p:ext uri="{BB962C8B-B14F-4D97-AF65-F5344CB8AC3E}">
        <p14:creationId xmlns:p14="http://schemas.microsoft.com/office/powerpoint/2010/main" val="332872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602D256-C457-4B14-A6B2-3A85ACCC691E}"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E3BD4119-8466-4F5D-BC8B-9DEA6BD2077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4001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D858CBA0-0388-4E02-96B5-A89D28DB4469}" type="datetime1">
              <a:rPr lang="en-US" smtClean="0"/>
              <a:pPr lvl="0"/>
              <a:t>2/4/2020</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8ED7707F-044B-4644-BECB-3C131909AF8E}" type="slidenum">
              <a:rPr lang="en-US" smtClean="0"/>
              <a:t>‹#›</a:t>
            </a:fld>
            <a:endParaRPr lang="en-US"/>
          </a:p>
        </p:txBody>
      </p:sp>
    </p:spTree>
    <p:extLst>
      <p:ext uri="{BB962C8B-B14F-4D97-AF65-F5344CB8AC3E}">
        <p14:creationId xmlns:p14="http://schemas.microsoft.com/office/powerpoint/2010/main" val="760074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A1743E06-E11D-4598-8329-CC66EEF79F2F}" type="datetime1">
              <a:rPr lang="en-US" smtClean="0"/>
              <a:pPr lvl="0"/>
              <a:t>2/4/2020</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893833CD-E780-4A9C-8DFA-A9A617B32CC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7072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B701C8FC-7D77-4183-9CB0-27538B62496D}" type="datetime1">
              <a:rPr lang="en-US" smtClean="0"/>
              <a:pPr lvl="0"/>
              <a:t>2/4/2020</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8EEFB924-0F67-4D41-BCA3-0E97B8B12E6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600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3A7C6332-6021-4ECD-8D19-C296A8B765E3}" type="datetime1">
              <a:rPr lang="en-US" smtClean="0"/>
              <a:pPr lvl="0"/>
              <a:t>2/4/2020</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FBE337FE-055B-4AD6-9130-3BC8B1F64D40}" type="slidenum">
              <a:rPr lang="en-US" smtClean="0"/>
              <a:t>‹#›</a:t>
            </a:fld>
            <a:endParaRPr lang="en-US"/>
          </a:p>
        </p:txBody>
      </p:sp>
    </p:spTree>
    <p:extLst>
      <p:ext uri="{BB962C8B-B14F-4D97-AF65-F5344CB8AC3E}">
        <p14:creationId xmlns:p14="http://schemas.microsoft.com/office/powerpoint/2010/main" val="346150418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BE6E1A21-8211-4DE6-8C79-F1B8F0E32C29}" type="datetime1">
              <a:rPr lang="en-US" smtClean="0"/>
              <a:pPr lvl="0"/>
              <a:t>2/4/2020</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3070B5F1-4CA6-42A5-8913-E8472F6DA843}"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334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74CC-D64C-4D85-A4E2-076911D4707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A519832-97C4-4A3F-BDE5-9C80DE97F8D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F01F0-342C-49C7-BEA5-4587FB3671AE}"/>
              </a:ext>
            </a:extLst>
          </p:cNvPr>
          <p:cNvSpPr txBox="1">
            <a:spLocks noGrp="1"/>
          </p:cNvSpPr>
          <p:nvPr>
            <p:ph type="dt" sz="half" idx="7"/>
          </p:nvPr>
        </p:nvSpPr>
        <p:spPr/>
        <p:txBody>
          <a:bodyPr/>
          <a:lstStyle>
            <a:lvl1pPr>
              <a:defRPr/>
            </a:lvl1pPr>
          </a:lstStyle>
          <a:p>
            <a:pPr lvl="0"/>
            <a:fld id="{1A6871BE-F92E-44ED-8508-8D668688CE04}" type="datetime1">
              <a:rPr lang="en-US"/>
              <a:pPr lvl="0"/>
              <a:t>2/4/2020</a:t>
            </a:fld>
            <a:endParaRPr lang="en-US"/>
          </a:p>
        </p:txBody>
      </p:sp>
      <p:sp>
        <p:nvSpPr>
          <p:cNvPr id="5" name="Footer Placeholder 4">
            <a:extLst>
              <a:ext uri="{FF2B5EF4-FFF2-40B4-BE49-F238E27FC236}">
                <a16:creationId xmlns:a16="http://schemas.microsoft.com/office/drawing/2014/main" id="{A6AF67C2-C9CB-40E3-9BF0-854A335E850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179C7CD9-0721-4411-A60A-53166E70624C}"/>
              </a:ext>
            </a:extLst>
          </p:cNvPr>
          <p:cNvSpPr txBox="1">
            <a:spLocks noGrp="1"/>
          </p:cNvSpPr>
          <p:nvPr>
            <p:ph type="sldNum" sz="quarter" idx="8"/>
          </p:nvPr>
        </p:nvSpPr>
        <p:spPr/>
        <p:txBody>
          <a:bodyPr/>
          <a:lstStyle>
            <a:lvl1pPr>
              <a:defRPr/>
            </a:lvl1pPr>
          </a:lstStyle>
          <a:p>
            <a:pPr lvl="0"/>
            <a:fld id="{9281DC8D-F91B-48AD-BEC9-B551AAEF28B5}" type="slidenum">
              <a:t>‹#›</a:t>
            </a:fld>
            <a:endParaRPr lang="en-US"/>
          </a:p>
        </p:txBody>
      </p:sp>
    </p:spTree>
    <p:extLst>
      <p:ext uri="{BB962C8B-B14F-4D97-AF65-F5344CB8AC3E}">
        <p14:creationId xmlns:p14="http://schemas.microsoft.com/office/powerpoint/2010/main" val="2984941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92C610A2-2F85-4A46-A014-668D3AA1A27D}" type="datetime1">
              <a:rPr lang="en-US" smtClean="0"/>
              <a:pPr lvl="0"/>
              <a:t>2/4/2020</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29E2F195-82BF-42DC-8776-AC9581C8F25C}" type="slidenum">
              <a:rPr lang="en-US" smtClean="0"/>
              <a:t>‹#›</a:t>
            </a:fld>
            <a:endParaRPr lang="en-US"/>
          </a:p>
        </p:txBody>
      </p:sp>
    </p:spTree>
    <p:extLst>
      <p:ext uri="{BB962C8B-B14F-4D97-AF65-F5344CB8AC3E}">
        <p14:creationId xmlns:p14="http://schemas.microsoft.com/office/powerpoint/2010/main" val="284992526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5173C127-28AB-45D7-BFDA-5A77EBC6EB25}" type="datetime1">
              <a:rPr lang="en-US" smtClean="0"/>
              <a:pPr lvl="0"/>
              <a:t>2/4/2020</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4C635781-2973-4DE7-86EE-3CBC76C70A98}" type="slidenum">
              <a:rPr lang="en-US" smtClean="0"/>
              <a:t>‹#›</a:t>
            </a:fld>
            <a:endParaRPr lang="en-US"/>
          </a:p>
        </p:txBody>
      </p:sp>
    </p:spTree>
    <p:extLst>
      <p:ext uri="{BB962C8B-B14F-4D97-AF65-F5344CB8AC3E}">
        <p14:creationId xmlns:p14="http://schemas.microsoft.com/office/powerpoint/2010/main" val="38840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5173C127-28AB-45D7-BFDA-5A77EBC6EB25}"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C635781-2973-4DE7-86EE-3CBC76C70A98}"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754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5173C127-28AB-45D7-BFDA-5A77EBC6EB25}"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C635781-2973-4DE7-86EE-3CBC76C70A9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177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5173C127-28AB-45D7-BFDA-5A77EBC6EB25}"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C635781-2973-4DE7-86EE-3CBC76C70A98}" type="slidenum">
              <a:rPr lang="en-US" smtClean="0"/>
              <a:t>‹#›</a:t>
            </a:fld>
            <a:endParaRPr lang="en-US"/>
          </a:p>
        </p:txBody>
      </p:sp>
    </p:spTree>
    <p:extLst>
      <p:ext uri="{BB962C8B-B14F-4D97-AF65-F5344CB8AC3E}">
        <p14:creationId xmlns:p14="http://schemas.microsoft.com/office/powerpoint/2010/main" val="477850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5173C127-28AB-45D7-BFDA-5A77EBC6EB25}"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C635781-2973-4DE7-86EE-3CBC76C70A9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899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5173C127-28AB-45D7-BFDA-5A77EBC6EB25}"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C635781-2973-4DE7-86EE-3CBC76C70A98}"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5957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BF14FEB0-C5F8-461C-9E8F-023ED86459C0}"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B3213173-335E-4738-BF80-7AAB33ADFCE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6834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810C9A7F-8BC8-4470-A66A-175C95DA54D8}" type="datetime1">
              <a:rPr lang="en-US" smtClean="0"/>
              <a:pPr lvl="0"/>
              <a:t>2/4/2020</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530FFD7-91A6-43EA-81B0-26C9ADA3CCC3}"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552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E7E0C7"/>
        </a:solidFill>
        <a:effectLst/>
      </p:bgPr>
    </p:bg>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219C57DF-8D09-4AC4-BFAB-A15B7BBE4057}"/>
              </a:ext>
            </a:extLst>
          </p:cNvPr>
          <p:cNvSpPr/>
          <p:nvPr/>
        </p:nvSpPr>
        <p:spPr>
          <a:xfrm>
            <a:off x="11786" y="0"/>
            <a:ext cx="12191996" cy="6858000"/>
          </a:xfrm>
          <a:prstGeom prst="rect">
            <a:avLst/>
          </a:prstGeom>
          <a:blipFill>
            <a:blip r:embed="rId2">
              <a:alphaModFix amt="40000"/>
            </a:blip>
            <a:tile sx="85657" sy="85657" algn="tl"/>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Rectangle 22">
            <a:extLst>
              <a:ext uri="{FF2B5EF4-FFF2-40B4-BE49-F238E27FC236}">
                <a16:creationId xmlns:a16="http://schemas.microsoft.com/office/drawing/2014/main" id="{9ACDFCC6-898A-4133-8D89-C78D8567E395}"/>
              </a:ext>
            </a:extLst>
          </p:cNvPr>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Rectangle 23">
            <a:extLst>
              <a:ext uri="{FF2B5EF4-FFF2-40B4-BE49-F238E27FC236}">
                <a16:creationId xmlns:a16="http://schemas.microsoft.com/office/drawing/2014/main" id="{CE4A7416-BB87-47A9-A34F-73B2A3A8C4E6}"/>
              </a:ext>
            </a:extLst>
          </p:cNvPr>
          <p:cNvSpPr/>
          <p:nvPr/>
        </p:nvSpPr>
        <p:spPr>
          <a:xfrm>
            <a:off x="1447796" y="1411614"/>
            <a:ext cx="9296403" cy="4034771"/>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Rectangle 29">
            <a:extLst>
              <a:ext uri="{FF2B5EF4-FFF2-40B4-BE49-F238E27FC236}">
                <a16:creationId xmlns:a16="http://schemas.microsoft.com/office/drawing/2014/main" id="{C5DA0240-8E21-455C-A1C6-A4185402F04E}"/>
              </a:ext>
            </a:extLst>
          </p:cNvPr>
          <p:cNvSpPr/>
          <p:nvPr/>
        </p:nvSpPr>
        <p:spPr>
          <a:xfrm>
            <a:off x="5135883" y="1267733"/>
            <a:ext cx="1920240" cy="731520"/>
          </a:xfrm>
          <a:prstGeom prst="rect">
            <a:avLst/>
          </a:prstGeom>
          <a:solidFill>
            <a:srgbClr val="E37C3D"/>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6" name="Group 30">
            <a:extLst>
              <a:ext uri="{FF2B5EF4-FFF2-40B4-BE49-F238E27FC236}">
                <a16:creationId xmlns:a16="http://schemas.microsoft.com/office/drawing/2014/main" id="{E3452013-E4C5-4EFF-A7F2-8FBDC4AEC345}"/>
              </a:ext>
            </a:extLst>
          </p:cNvPr>
          <p:cNvGrpSpPr/>
          <p:nvPr/>
        </p:nvGrpSpPr>
        <p:grpSpPr>
          <a:xfrm>
            <a:off x="5250183" y="1267733"/>
            <a:ext cx="1691640" cy="645292"/>
            <a:chOff x="5250183" y="1267733"/>
            <a:chExt cx="1691640" cy="645292"/>
          </a:xfrm>
        </p:grpSpPr>
        <p:cxnSp>
          <p:nvCxnSpPr>
            <p:cNvPr id="7" name="Straight Connector 31">
              <a:extLst>
                <a:ext uri="{FF2B5EF4-FFF2-40B4-BE49-F238E27FC236}">
                  <a16:creationId xmlns:a16="http://schemas.microsoft.com/office/drawing/2014/main" id="{ADBE6072-FB82-4E32-B31F-2BB2CEE5D3A7}"/>
                </a:ext>
              </a:extLst>
            </p:cNvPr>
            <p:cNvCxnSpPr/>
            <p:nvPr/>
          </p:nvCxnSpPr>
          <p:spPr>
            <a:xfrm>
              <a:off x="5250183" y="1267733"/>
              <a:ext cx="0" cy="640080"/>
            </a:xfrm>
            <a:prstGeom prst="straightConnector1">
              <a:avLst/>
            </a:prstGeom>
            <a:noFill/>
            <a:ln w="6345" cap="flat">
              <a:solidFill>
                <a:srgbClr val="7E3B12"/>
              </a:solidFill>
              <a:prstDash val="solid"/>
              <a:miter/>
            </a:ln>
          </p:spPr>
        </p:cxnSp>
        <p:cxnSp>
          <p:nvCxnSpPr>
            <p:cNvPr id="8" name="Straight Connector 32">
              <a:extLst>
                <a:ext uri="{FF2B5EF4-FFF2-40B4-BE49-F238E27FC236}">
                  <a16:creationId xmlns:a16="http://schemas.microsoft.com/office/drawing/2014/main" id="{42988FAC-6C78-4D58-BD26-9879C1758D7C}"/>
                </a:ext>
              </a:extLst>
            </p:cNvPr>
            <p:cNvCxnSpPr/>
            <p:nvPr/>
          </p:nvCxnSpPr>
          <p:spPr>
            <a:xfrm>
              <a:off x="6941823" y="1267733"/>
              <a:ext cx="0" cy="640080"/>
            </a:xfrm>
            <a:prstGeom prst="straightConnector1">
              <a:avLst/>
            </a:prstGeom>
            <a:noFill/>
            <a:ln w="6345" cap="flat">
              <a:solidFill>
                <a:srgbClr val="7E3B12"/>
              </a:solidFill>
              <a:prstDash val="solid"/>
              <a:miter/>
            </a:ln>
          </p:spPr>
        </p:cxnSp>
        <p:cxnSp>
          <p:nvCxnSpPr>
            <p:cNvPr id="9" name="Straight Connector 33">
              <a:extLst>
                <a:ext uri="{FF2B5EF4-FFF2-40B4-BE49-F238E27FC236}">
                  <a16:creationId xmlns:a16="http://schemas.microsoft.com/office/drawing/2014/main" id="{4F12B2E4-60CF-48A6-B9CA-7FE28E215146}"/>
                </a:ext>
              </a:extLst>
            </p:cNvPr>
            <p:cNvCxnSpPr/>
            <p:nvPr/>
          </p:nvCxnSpPr>
          <p:spPr>
            <a:xfrm>
              <a:off x="5250183" y="1913025"/>
              <a:ext cx="1691640" cy="0"/>
            </a:xfrm>
            <a:prstGeom prst="straightConnector1">
              <a:avLst/>
            </a:prstGeom>
            <a:noFill/>
            <a:ln w="6345" cap="flat">
              <a:solidFill>
                <a:srgbClr val="7E3B12"/>
              </a:solidFill>
              <a:prstDash val="solid"/>
              <a:miter/>
            </a:ln>
          </p:spPr>
        </p:cxnSp>
      </p:grpSp>
      <p:sp>
        <p:nvSpPr>
          <p:cNvPr id="10" name="Title 1">
            <a:extLst>
              <a:ext uri="{FF2B5EF4-FFF2-40B4-BE49-F238E27FC236}">
                <a16:creationId xmlns:a16="http://schemas.microsoft.com/office/drawing/2014/main" id="{F646F7F9-B512-41B2-80BE-46B42AB4507B}"/>
              </a:ext>
            </a:extLst>
          </p:cNvPr>
          <p:cNvSpPr txBox="1">
            <a:spLocks noGrp="1"/>
          </p:cNvSpPr>
          <p:nvPr>
            <p:ph type="title"/>
          </p:nvPr>
        </p:nvSpPr>
        <p:spPr>
          <a:xfrm>
            <a:off x="1563624" y="2094305"/>
            <a:ext cx="9070848" cy="2587751"/>
          </a:xfrm>
        </p:spPr>
        <p:txBody>
          <a:bodyPr anchorCtr="1">
            <a:noAutofit/>
          </a:bodyPr>
          <a:lstStyle>
            <a:lvl1pPr algn="ctr">
              <a:lnSpc>
                <a:spcPct val="83000"/>
              </a:lnSpc>
              <a:defRPr sz="7200" cap="all" spc="-100"/>
            </a:lvl1pPr>
          </a:lstStyle>
          <a:p>
            <a:pPr lvl="0"/>
            <a:r>
              <a:rPr lang="en-US"/>
              <a:t>Click to edit Master title style</a:t>
            </a:r>
          </a:p>
        </p:txBody>
      </p:sp>
      <p:sp>
        <p:nvSpPr>
          <p:cNvPr id="11" name="Text Placeholder 2">
            <a:extLst>
              <a:ext uri="{FF2B5EF4-FFF2-40B4-BE49-F238E27FC236}">
                <a16:creationId xmlns:a16="http://schemas.microsoft.com/office/drawing/2014/main" id="{FF6F0CB8-FFD9-4DED-903D-F002932AB3BD}"/>
              </a:ext>
            </a:extLst>
          </p:cNvPr>
          <p:cNvSpPr txBox="1">
            <a:spLocks noGrp="1"/>
          </p:cNvSpPr>
          <p:nvPr>
            <p:ph type="body" idx="1"/>
          </p:nvPr>
        </p:nvSpPr>
        <p:spPr>
          <a:xfrm>
            <a:off x="1563624" y="4682066"/>
            <a:ext cx="9070848" cy="457200"/>
          </a:xfrm>
        </p:spPr>
        <p:txBody>
          <a:bodyPr anchorCtr="1"/>
          <a:lstStyle>
            <a:lvl1pPr marL="0" indent="0" algn="ctr">
              <a:buNone/>
              <a:tabLst>
                <a:tab pos="2633664" algn="l"/>
              </a:tabLst>
              <a:defRPr sz="1600">
                <a:solidFill>
                  <a:srgbClr val="736059"/>
                </a:solidFill>
              </a:defRPr>
            </a:lvl1pPr>
          </a:lstStyle>
          <a:p>
            <a:pPr lvl="0"/>
            <a:r>
              <a:rPr lang="en-US"/>
              <a:t>Edit Master text styles</a:t>
            </a:r>
          </a:p>
        </p:txBody>
      </p:sp>
      <p:sp>
        <p:nvSpPr>
          <p:cNvPr id="12" name="Date Placeholder 3">
            <a:extLst>
              <a:ext uri="{FF2B5EF4-FFF2-40B4-BE49-F238E27FC236}">
                <a16:creationId xmlns:a16="http://schemas.microsoft.com/office/drawing/2014/main" id="{089B5498-CA76-4BF2-8431-F47F4BE30843}"/>
              </a:ext>
            </a:extLst>
          </p:cNvPr>
          <p:cNvSpPr txBox="1">
            <a:spLocks noGrp="1"/>
          </p:cNvSpPr>
          <p:nvPr>
            <p:ph type="dt" sz="half" idx="7"/>
          </p:nvPr>
        </p:nvSpPr>
        <p:spPr>
          <a:xfrm>
            <a:off x="5321807" y="1344506"/>
            <a:ext cx="1554480" cy="530352"/>
          </a:xfrm>
        </p:spPr>
        <p:txBody>
          <a:bodyPr anchorCtr="1"/>
          <a:lstStyle>
            <a:lvl1pPr algn="ctr">
              <a:defRPr sz="1300">
                <a:solidFill>
                  <a:srgbClr val="FFFFFF"/>
                </a:solidFill>
              </a:defRPr>
            </a:lvl1pPr>
          </a:lstStyle>
          <a:p>
            <a:pPr lvl="0"/>
            <a:fld id="{6602D256-C457-4B14-A6B2-3A85ACCC691E}" type="datetime1">
              <a:rPr lang="en-US"/>
              <a:pPr lvl="0"/>
              <a:t>2/4/2020</a:t>
            </a:fld>
            <a:endParaRPr lang="en-US"/>
          </a:p>
        </p:txBody>
      </p:sp>
      <p:sp>
        <p:nvSpPr>
          <p:cNvPr id="13" name="Footer Placeholder 4">
            <a:extLst>
              <a:ext uri="{FF2B5EF4-FFF2-40B4-BE49-F238E27FC236}">
                <a16:creationId xmlns:a16="http://schemas.microsoft.com/office/drawing/2014/main" id="{2B4624D5-BFC9-41B3-B742-22EC55AC93CD}"/>
              </a:ext>
            </a:extLst>
          </p:cNvPr>
          <p:cNvSpPr txBox="1">
            <a:spLocks noGrp="1"/>
          </p:cNvSpPr>
          <p:nvPr>
            <p:ph type="ftr" sz="quarter" idx="9"/>
          </p:nvPr>
        </p:nvSpPr>
        <p:spPr>
          <a:xfrm>
            <a:off x="1453896" y="5212080"/>
            <a:ext cx="5907024" cy="228600"/>
          </a:xfrm>
        </p:spPr>
        <p:txBody>
          <a:bodyPr anchorCtr="0"/>
          <a:lstStyle>
            <a:lvl1pPr algn="l">
              <a:defRPr/>
            </a:lvl1pPr>
          </a:lstStyle>
          <a:p>
            <a:pPr lvl="0"/>
            <a:endParaRPr lang="en-US"/>
          </a:p>
        </p:txBody>
      </p:sp>
      <p:sp>
        <p:nvSpPr>
          <p:cNvPr id="14" name="Slide Number Placeholder 5">
            <a:extLst>
              <a:ext uri="{FF2B5EF4-FFF2-40B4-BE49-F238E27FC236}">
                <a16:creationId xmlns:a16="http://schemas.microsoft.com/office/drawing/2014/main" id="{23951D80-62F5-47EC-8FF9-B02A45DD4127}"/>
              </a:ext>
            </a:extLst>
          </p:cNvPr>
          <p:cNvSpPr txBox="1">
            <a:spLocks noGrp="1"/>
          </p:cNvSpPr>
          <p:nvPr>
            <p:ph type="sldNum" sz="quarter" idx="8"/>
          </p:nvPr>
        </p:nvSpPr>
        <p:spPr>
          <a:xfrm>
            <a:off x="8604504" y="5212080"/>
            <a:ext cx="2112263" cy="228600"/>
          </a:xfrm>
        </p:spPr>
        <p:txBody>
          <a:bodyPr/>
          <a:lstStyle>
            <a:lvl1pPr>
              <a:defRPr/>
            </a:lvl1pPr>
          </a:lstStyle>
          <a:p>
            <a:pPr lvl="0"/>
            <a:fld id="{E3BD4119-8466-4F5D-BC8B-9DEA6BD2077B}" type="slidenum">
              <a:t>‹#›</a:t>
            </a:fld>
            <a:endParaRPr lang="en-US"/>
          </a:p>
        </p:txBody>
      </p:sp>
    </p:spTree>
    <p:extLst>
      <p:ext uri="{BB962C8B-B14F-4D97-AF65-F5344CB8AC3E}">
        <p14:creationId xmlns:p14="http://schemas.microsoft.com/office/powerpoint/2010/main" val="3518966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1D9004C4-A8D1-4EA8-88C0-16BC518E296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A66B7A8-CC06-4481-98F6-F8F85DF2665A}"/>
              </a:ext>
            </a:extLst>
          </p:cNvPr>
          <p:cNvSpPr txBox="1">
            <a:spLocks noGrp="1"/>
          </p:cNvSpPr>
          <p:nvPr>
            <p:ph idx="1"/>
          </p:nvPr>
        </p:nvSpPr>
        <p:spPr>
          <a:xfrm>
            <a:off x="1066803" y="2103120"/>
            <a:ext cx="4754880" cy="3749039"/>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32CB0-AF05-4058-A168-7A0FB4EE2AE4}"/>
              </a:ext>
            </a:extLst>
          </p:cNvPr>
          <p:cNvSpPr txBox="1">
            <a:spLocks noGrp="1"/>
          </p:cNvSpPr>
          <p:nvPr>
            <p:ph idx="2"/>
          </p:nvPr>
        </p:nvSpPr>
        <p:spPr>
          <a:xfrm>
            <a:off x="6370323" y="2103120"/>
            <a:ext cx="4754880" cy="3749039"/>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773DC-0C43-4B21-9DBC-93719582CE38}"/>
              </a:ext>
            </a:extLst>
          </p:cNvPr>
          <p:cNvSpPr txBox="1">
            <a:spLocks noGrp="1"/>
          </p:cNvSpPr>
          <p:nvPr>
            <p:ph type="dt" sz="half" idx="7"/>
          </p:nvPr>
        </p:nvSpPr>
        <p:spPr/>
        <p:txBody>
          <a:bodyPr/>
          <a:lstStyle>
            <a:lvl1pPr>
              <a:defRPr/>
            </a:lvl1pPr>
          </a:lstStyle>
          <a:p>
            <a:pPr lvl="0"/>
            <a:fld id="{D858CBA0-0388-4E02-96B5-A89D28DB4469}" type="datetime1">
              <a:rPr lang="en-US"/>
              <a:pPr lvl="0"/>
              <a:t>2/4/2020</a:t>
            </a:fld>
            <a:endParaRPr lang="en-US"/>
          </a:p>
        </p:txBody>
      </p:sp>
      <p:sp>
        <p:nvSpPr>
          <p:cNvPr id="6" name="Footer Placeholder 5">
            <a:extLst>
              <a:ext uri="{FF2B5EF4-FFF2-40B4-BE49-F238E27FC236}">
                <a16:creationId xmlns:a16="http://schemas.microsoft.com/office/drawing/2014/main" id="{209E4D50-3905-42C9-A976-23D856FE8CDC}"/>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0989293-EF64-436B-AAD5-EDE980A3ABDB}"/>
              </a:ext>
            </a:extLst>
          </p:cNvPr>
          <p:cNvSpPr txBox="1">
            <a:spLocks noGrp="1"/>
          </p:cNvSpPr>
          <p:nvPr>
            <p:ph type="sldNum" sz="quarter" idx="8"/>
          </p:nvPr>
        </p:nvSpPr>
        <p:spPr/>
        <p:txBody>
          <a:bodyPr/>
          <a:lstStyle>
            <a:lvl1pPr>
              <a:defRPr/>
            </a:lvl1pPr>
          </a:lstStyle>
          <a:p>
            <a:pPr lvl="0"/>
            <a:fld id="{8ED7707F-044B-4644-BECB-3C131909AF8E}" type="slidenum">
              <a:t>‹#›</a:t>
            </a:fld>
            <a:endParaRPr lang="en-US"/>
          </a:p>
        </p:txBody>
      </p:sp>
    </p:spTree>
    <p:extLst>
      <p:ext uri="{BB962C8B-B14F-4D97-AF65-F5344CB8AC3E}">
        <p14:creationId xmlns:p14="http://schemas.microsoft.com/office/powerpoint/2010/main" val="2348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F808-1735-46BC-8F47-D143074DC278}"/>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50A126BF-EA82-495A-958E-C3665C88DA2E}"/>
              </a:ext>
            </a:extLst>
          </p:cNvPr>
          <p:cNvSpPr txBox="1">
            <a:spLocks noGrp="1"/>
          </p:cNvSpPr>
          <p:nvPr>
            <p:ph type="body" idx="1"/>
          </p:nvPr>
        </p:nvSpPr>
        <p:spPr>
          <a:xfrm>
            <a:off x="1069848" y="2074334"/>
            <a:ext cx="4754880" cy="640080"/>
          </a:xfrm>
        </p:spPr>
        <p:txBody>
          <a:bodyPr anchor="ctr" anchorCtr="1"/>
          <a:lstStyle>
            <a:lvl1pPr marL="0" indent="0" algn="ctr">
              <a:spcBef>
                <a:spcPts val="0"/>
              </a:spcBef>
              <a:buNone/>
              <a:defRPr>
                <a:solidFill>
                  <a:srgbClr val="736059"/>
                </a:solidFill>
              </a:defRPr>
            </a:lvl1pPr>
          </a:lstStyle>
          <a:p>
            <a:pPr lvl="0"/>
            <a:r>
              <a:rPr lang="en-US"/>
              <a:t>Edit Master text styles</a:t>
            </a:r>
          </a:p>
        </p:txBody>
      </p:sp>
      <p:sp>
        <p:nvSpPr>
          <p:cNvPr id="4" name="Content Placeholder 3">
            <a:extLst>
              <a:ext uri="{FF2B5EF4-FFF2-40B4-BE49-F238E27FC236}">
                <a16:creationId xmlns:a16="http://schemas.microsoft.com/office/drawing/2014/main" id="{DABFB8D5-04D2-4B43-B01F-9F1F67FB1EA8}"/>
              </a:ext>
            </a:extLst>
          </p:cNvPr>
          <p:cNvSpPr txBox="1">
            <a:spLocks noGrp="1"/>
          </p:cNvSpPr>
          <p:nvPr>
            <p:ph idx="2"/>
          </p:nvPr>
        </p:nvSpPr>
        <p:spPr>
          <a:xfrm>
            <a:off x="1069848" y="2755901"/>
            <a:ext cx="4754880" cy="320040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C164F-E208-4485-AAE2-B4B7B8C4C0BD}"/>
              </a:ext>
            </a:extLst>
          </p:cNvPr>
          <p:cNvSpPr txBox="1">
            <a:spLocks noGrp="1"/>
          </p:cNvSpPr>
          <p:nvPr>
            <p:ph type="body" idx="3"/>
          </p:nvPr>
        </p:nvSpPr>
        <p:spPr>
          <a:xfrm>
            <a:off x="6373368" y="2074334"/>
            <a:ext cx="4754880" cy="640080"/>
          </a:xfrm>
        </p:spPr>
        <p:txBody>
          <a:bodyPr anchor="ctr" anchorCtr="1"/>
          <a:lstStyle>
            <a:lvl1pPr marL="0" indent="0" algn="ctr">
              <a:spcBef>
                <a:spcPts val="0"/>
              </a:spcBef>
              <a:buNone/>
              <a:defRPr>
                <a:solidFill>
                  <a:srgbClr val="736059"/>
                </a:solidFill>
              </a:defRPr>
            </a:lvl1pPr>
          </a:lstStyle>
          <a:p>
            <a:pPr lvl="0"/>
            <a:r>
              <a:rPr lang="en-US"/>
              <a:t>Edit Master text styles</a:t>
            </a:r>
          </a:p>
        </p:txBody>
      </p:sp>
      <p:sp>
        <p:nvSpPr>
          <p:cNvPr id="6" name="Content Placeholder 5">
            <a:extLst>
              <a:ext uri="{FF2B5EF4-FFF2-40B4-BE49-F238E27FC236}">
                <a16:creationId xmlns:a16="http://schemas.microsoft.com/office/drawing/2014/main" id="{AE789B5E-EFBD-4675-9305-4CEDB6BC7369}"/>
              </a:ext>
            </a:extLst>
          </p:cNvPr>
          <p:cNvSpPr txBox="1">
            <a:spLocks noGrp="1"/>
          </p:cNvSpPr>
          <p:nvPr>
            <p:ph idx="4"/>
          </p:nvPr>
        </p:nvSpPr>
        <p:spPr>
          <a:xfrm>
            <a:off x="6373368" y="2756577"/>
            <a:ext cx="4754880" cy="320040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DF498-903B-49D0-AEEB-9B5B5B53198C}"/>
              </a:ext>
            </a:extLst>
          </p:cNvPr>
          <p:cNvSpPr txBox="1">
            <a:spLocks noGrp="1"/>
          </p:cNvSpPr>
          <p:nvPr>
            <p:ph type="dt" sz="half" idx="7"/>
          </p:nvPr>
        </p:nvSpPr>
        <p:spPr/>
        <p:txBody>
          <a:bodyPr/>
          <a:lstStyle>
            <a:lvl1pPr>
              <a:defRPr/>
            </a:lvl1pPr>
          </a:lstStyle>
          <a:p>
            <a:pPr lvl="0"/>
            <a:fld id="{A1743E06-E11D-4598-8329-CC66EEF79F2F}" type="datetime1">
              <a:rPr lang="en-US"/>
              <a:pPr lvl="0"/>
              <a:t>2/4/2020</a:t>
            </a:fld>
            <a:endParaRPr lang="en-US"/>
          </a:p>
        </p:txBody>
      </p:sp>
      <p:sp>
        <p:nvSpPr>
          <p:cNvPr id="8" name="Footer Placeholder 7">
            <a:extLst>
              <a:ext uri="{FF2B5EF4-FFF2-40B4-BE49-F238E27FC236}">
                <a16:creationId xmlns:a16="http://schemas.microsoft.com/office/drawing/2014/main" id="{7B782E69-7A00-4C1C-B089-58A8BB9A2D2B}"/>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7C33C464-2AED-4C6A-B5D0-65A0E13DB55F}"/>
              </a:ext>
            </a:extLst>
          </p:cNvPr>
          <p:cNvSpPr txBox="1">
            <a:spLocks noGrp="1"/>
          </p:cNvSpPr>
          <p:nvPr>
            <p:ph type="sldNum" sz="quarter" idx="8"/>
          </p:nvPr>
        </p:nvSpPr>
        <p:spPr/>
        <p:txBody>
          <a:bodyPr/>
          <a:lstStyle>
            <a:lvl1pPr>
              <a:defRPr/>
            </a:lvl1pPr>
          </a:lstStyle>
          <a:p>
            <a:pPr lvl="0"/>
            <a:fld id="{893833CD-E780-4A9C-8DFA-A9A617B32CC9}" type="slidenum">
              <a:t>‹#›</a:t>
            </a:fld>
            <a:endParaRPr lang="en-US"/>
          </a:p>
        </p:txBody>
      </p:sp>
    </p:spTree>
    <p:extLst>
      <p:ext uri="{BB962C8B-B14F-4D97-AF65-F5344CB8AC3E}">
        <p14:creationId xmlns:p14="http://schemas.microsoft.com/office/powerpoint/2010/main" val="1040280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7F26-6DD5-43A0-B757-F94825DF260B}"/>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72975538-3927-45C2-A527-1C321922FB63}"/>
              </a:ext>
            </a:extLst>
          </p:cNvPr>
          <p:cNvSpPr txBox="1">
            <a:spLocks noGrp="1"/>
          </p:cNvSpPr>
          <p:nvPr>
            <p:ph type="dt" sz="half" idx="7"/>
          </p:nvPr>
        </p:nvSpPr>
        <p:spPr/>
        <p:txBody>
          <a:bodyPr/>
          <a:lstStyle>
            <a:lvl1pPr>
              <a:defRPr/>
            </a:lvl1pPr>
          </a:lstStyle>
          <a:p>
            <a:pPr lvl="0"/>
            <a:fld id="{B701C8FC-7D77-4183-9CB0-27538B62496D}" type="datetime1">
              <a:rPr lang="en-US"/>
              <a:pPr lvl="0"/>
              <a:t>2/4/2020</a:t>
            </a:fld>
            <a:endParaRPr lang="en-US"/>
          </a:p>
        </p:txBody>
      </p:sp>
      <p:sp>
        <p:nvSpPr>
          <p:cNvPr id="4" name="Footer Placeholder 3">
            <a:extLst>
              <a:ext uri="{FF2B5EF4-FFF2-40B4-BE49-F238E27FC236}">
                <a16:creationId xmlns:a16="http://schemas.microsoft.com/office/drawing/2014/main" id="{D786C845-BB9A-4EF2-9A36-3AC9AB9F7007}"/>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9BD2D91D-009B-4716-BE26-D7E1D9DD5A45}"/>
              </a:ext>
            </a:extLst>
          </p:cNvPr>
          <p:cNvSpPr txBox="1">
            <a:spLocks noGrp="1"/>
          </p:cNvSpPr>
          <p:nvPr>
            <p:ph type="sldNum" sz="quarter" idx="8"/>
          </p:nvPr>
        </p:nvSpPr>
        <p:spPr/>
        <p:txBody>
          <a:bodyPr/>
          <a:lstStyle>
            <a:lvl1pPr>
              <a:defRPr/>
            </a:lvl1pPr>
          </a:lstStyle>
          <a:p>
            <a:pPr lvl="0"/>
            <a:fld id="{8EEFB924-0F67-4D41-BCA3-0E97B8B12E64}" type="slidenum">
              <a:t>‹#›</a:t>
            </a:fld>
            <a:endParaRPr lang="en-US"/>
          </a:p>
        </p:txBody>
      </p:sp>
    </p:spTree>
    <p:extLst>
      <p:ext uri="{BB962C8B-B14F-4D97-AF65-F5344CB8AC3E}">
        <p14:creationId xmlns:p14="http://schemas.microsoft.com/office/powerpoint/2010/main" val="2742996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0DAE5-7D26-40BC-AA08-580B29A8562E}"/>
              </a:ext>
            </a:extLst>
          </p:cNvPr>
          <p:cNvSpPr txBox="1">
            <a:spLocks noGrp="1"/>
          </p:cNvSpPr>
          <p:nvPr>
            <p:ph type="dt" sz="half" idx="7"/>
          </p:nvPr>
        </p:nvSpPr>
        <p:spPr/>
        <p:txBody>
          <a:bodyPr/>
          <a:lstStyle>
            <a:lvl1pPr>
              <a:defRPr/>
            </a:lvl1pPr>
          </a:lstStyle>
          <a:p>
            <a:pPr lvl="0"/>
            <a:fld id="{3A7C6332-6021-4ECD-8D19-C296A8B765E3}" type="datetime1">
              <a:rPr lang="en-US"/>
              <a:pPr lvl="0"/>
              <a:t>2/4/2020</a:t>
            </a:fld>
            <a:endParaRPr lang="en-US"/>
          </a:p>
        </p:txBody>
      </p:sp>
      <p:sp>
        <p:nvSpPr>
          <p:cNvPr id="3" name="Footer Placeholder 2">
            <a:extLst>
              <a:ext uri="{FF2B5EF4-FFF2-40B4-BE49-F238E27FC236}">
                <a16:creationId xmlns:a16="http://schemas.microsoft.com/office/drawing/2014/main" id="{3890E052-1615-4D46-9F12-AF632D7D0D58}"/>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9CEEB404-8EBB-41FF-B3FC-9229C5677CAC}"/>
              </a:ext>
            </a:extLst>
          </p:cNvPr>
          <p:cNvSpPr txBox="1">
            <a:spLocks noGrp="1"/>
          </p:cNvSpPr>
          <p:nvPr>
            <p:ph type="sldNum" sz="quarter" idx="8"/>
          </p:nvPr>
        </p:nvSpPr>
        <p:spPr/>
        <p:txBody>
          <a:bodyPr/>
          <a:lstStyle>
            <a:lvl1pPr>
              <a:defRPr/>
            </a:lvl1pPr>
          </a:lstStyle>
          <a:p>
            <a:pPr lvl="0"/>
            <a:fld id="{FBE337FE-055B-4AD6-9130-3BC8B1F64D40}" type="slidenum">
              <a:t>‹#›</a:t>
            </a:fld>
            <a:endParaRPr lang="en-US"/>
          </a:p>
        </p:txBody>
      </p:sp>
    </p:spTree>
    <p:extLst>
      <p:ext uri="{BB962C8B-B14F-4D97-AF65-F5344CB8AC3E}">
        <p14:creationId xmlns:p14="http://schemas.microsoft.com/office/powerpoint/2010/main" val="303831905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202E39C1-8D31-4FE3-A38B-85645D91DDAC}"/>
              </a:ext>
            </a:extLst>
          </p:cNvPr>
          <p:cNvSpPr/>
          <p:nvPr/>
        </p:nvSpPr>
        <p:spPr>
          <a:xfrm>
            <a:off x="9020382" y="237744"/>
            <a:ext cx="2926080" cy="6382512"/>
          </a:xfrm>
          <a:prstGeom prst="rect">
            <a:avLst/>
          </a:prstGeom>
          <a:solidFill>
            <a:srgbClr val="E7E0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Title 1">
            <a:extLst>
              <a:ext uri="{FF2B5EF4-FFF2-40B4-BE49-F238E27FC236}">
                <a16:creationId xmlns:a16="http://schemas.microsoft.com/office/drawing/2014/main" id="{01C2C7CB-D4E8-4253-9B14-7A192D5A092D}"/>
              </a:ext>
            </a:extLst>
          </p:cNvPr>
          <p:cNvSpPr txBox="1">
            <a:spLocks noGrp="1"/>
          </p:cNvSpPr>
          <p:nvPr>
            <p:ph type="title"/>
          </p:nvPr>
        </p:nvSpPr>
        <p:spPr>
          <a:xfrm>
            <a:off x="9296403" y="607390"/>
            <a:ext cx="2430776" cy="1645920"/>
          </a:xfrm>
        </p:spPr>
        <p:txBody>
          <a:bodyPr anchor="b"/>
          <a:lstStyle>
            <a:lvl1pPr>
              <a:defRPr sz="2800">
                <a:solidFill>
                  <a:srgbClr val="000000"/>
                </a:solidFill>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73C9D311-C980-4000-9AD9-A3040F741F61}"/>
              </a:ext>
            </a:extLst>
          </p:cNvPr>
          <p:cNvSpPr txBox="1">
            <a:spLocks noGrp="1"/>
          </p:cNvSpPr>
          <p:nvPr>
            <p:ph idx="1"/>
          </p:nvPr>
        </p:nvSpPr>
        <p:spPr>
          <a:xfrm>
            <a:off x="685800" y="609603"/>
            <a:ext cx="7772400" cy="5333996"/>
          </a:xfrm>
        </p:spPr>
        <p:txBody>
          <a:bodyPr/>
          <a:lstStyle>
            <a:lvl1pPr>
              <a:defRPr sz="1900"/>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9E4992C0-A18F-47D8-AA23-FC5759BE462D}"/>
              </a:ext>
            </a:extLst>
          </p:cNvPr>
          <p:cNvSpPr txBox="1">
            <a:spLocks noGrp="1"/>
          </p:cNvSpPr>
          <p:nvPr>
            <p:ph type="body" idx="2"/>
          </p:nvPr>
        </p:nvSpPr>
        <p:spPr>
          <a:xfrm>
            <a:off x="9296403" y="2286000"/>
            <a:ext cx="2430776" cy="3505196"/>
          </a:xfrm>
        </p:spPr>
        <p:txBody>
          <a:bodyPr/>
          <a:lstStyle>
            <a:lvl1pPr marL="0" indent="0">
              <a:lnSpc>
                <a:spcPct val="110000"/>
              </a:lnSpc>
              <a:spcBef>
                <a:spcPts val="800"/>
              </a:spcBef>
              <a:buNone/>
              <a:defRPr sz="1400"/>
            </a:lvl1pPr>
          </a:lstStyle>
          <a:p>
            <a:pPr lvl="0"/>
            <a:r>
              <a:rPr lang="en-US"/>
              <a:t>Edit Master text styles</a:t>
            </a:r>
          </a:p>
        </p:txBody>
      </p:sp>
      <p:sp>
        <p:nvSpPr>
          <p:cNvPr id="6" name="Date Placeholder 7">
            <a:extLst>
              <a:ext uri="{FF2B5EF4-FFF2-40B4-BE49-F238E27FC236}">
                <a16:creationId xmlns:a16="http://schemas.microsoft.com/office/drawing/2014/main" id="{43A05D17-49ED-4211-9801-9107E6D86722}"/>
              </a:ext>
            </a:extLst>
          </p:cNvPr>
          <p:cNvSpPr txBox="1">
            <a:spLocks noGrp="1"/>
          </p:cNvSpPr>
          <p:nvPr>
            <p:ph type="dt" sz="half" idx="7"/>
          </p:nvPr>
        </p:nvSpPr>
        <p:spPr/>
        <p:txBody>
          <a:bodyPr/>
          <a:lstStyle>
            <a:lvl1pPr>
              <a:defRPr/>
            </a:lvl1pPr>
          </a:lstStyle>
          <a:p>
            <a:pPr lvl="0"/>
            <a:fld id="{BE6E1A21-8211-4DE6-8C79-F1B8F0E32C29}" type="datetime1">
              <a:rPr lang="en-US"/>
              <a:pPr lvl="0"/>
              <a:t>2/4/2020</a:t>
            </a:fld>
            <a:endParaRPr lang="en-US"/>
          </a:p>
        </p:txBody>
      </p:sp>
      <p:sp>
        <p:nvSpPr>
          <p:cNvPr id="7" name="Footer Placeholder 8">
            <a:extLst>
              <a:ext uri="{FF2B5EF4-FFF2-40B4-BE49-F238E27FC236}">
                <a16:creationId xmlns:a16="http://schemas.microsoft.com/office/drawing/2014/main" id="{7E6A5D56-6F6C-4D5B-A602-7DD6687C192F}"/>
              </a:ext>
            </a:extLst>
          </p:cNvPr>
          <p:cNvSpPr txBox="1">
            <a:spLocks noGrp="1"/>
          </p:cNvSpPr>
          <p:nvPr>
            <p:ph type="ftr" sz="quarter" idx="9"/>
          </p:nvPr>
        </p:nvSpPr>
        <p:spPr/>
        <p:txBody>
          <a:bodyPr anchorCtr="0"/>
          <a:lstStyle>
            <a:lvl1pPr algn="r">
              <a:defRPr/>
            </a:lvl1pPr>
          </a:lstStyle>
          <a:p>
            <a:pPr lvl="0"/>
            <a:endParaRPr lang="en-US"/>
          </a:p>
        </p:txBody>
      </p:sp>
      <p:sp>
        <p:nvSpPr>
          <p:cNvPr id="8" name="Slide Number Placeholder 10">
            <a:extLst>
              <a:ext uri="{FF2B5EF4-FFF2-40B4-BE49-F238E27FC236}">
                <a16:creationId xmlns:a16="http://schemas.microsoft.com/office/drawing/2014/main" id="{42740A07-9795-4824-A4D3-C8702793CD89}"/>
              </a:ext>
            </a:extLst>
          </p:cNvPr>
          <p:cNvSpPr txBox="1">
            <a:spLocks noGrp="1"/>
          </p:cNvSpPr>
          <p:nvPr>
            <p:ph type="sldNum" sz="quarter" idx="8"/>
          </p:nvPr>
        </p:nvSpPr>
        <p:spPr>
          <a:xfrm>
            <a:off x="10396728" y="6227064"/>
            <a:ext cx="1463040" cy="256032"/>
          </a:xfrm>
        </p:spPr>
        <p:txBody>
          <a:bodyPr/>
          <a:lstStyle>
            <a:lvl1pPr>
              <a:defRPr/>
            </a:lvl1pPr>
          </a:lstStyle>
          <a:p>
            <a:pPr lvl="0"/>
            <a:fld id="{3070B5F1-4CA6-42A5-8913-E8472F6DA843}" type="slidenum">
              <a:t>‹#›</a:t>
            </a:fld>
            <a:endParaRPr lang="en-US"/>
          </a:p>
        </p:txBody>
      </p:sp>
      <p:sp>
        <p:nvSpPr>
          <p:cNvPr id="9" name="Rectangle 11">
            <a:extLst>
              <a:ext uri="{FF2B5EF4-FFF2-40B4-BE49-F238E27FC236}">
                <a16:creationId xmlns:a16="http://schemas.microsoft.com/office/drawing/2014/main" id="{5C8B3604-D4BE-4737-9325-97C2E13EFA4E}"/>
              </a:ext>
            </a:extLst>
          </p:cNvPr>
          <p:cNvSpPr/>
          <p:nvPr/>
        </p:nvSpPr>
        <p:spPr>
          <a:xfrm>
            <a:off x="9157542" y="374904"/>
            <a:ext cx="2651760" cy="6108192"/>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285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FAD14FF8-550C-4029-A762-8DD2B3A75B3D}"/>
              </a:ext>
            </a:extLst>
          </p:cNvPr>
          <p:cNvSpPr/>
          <p:nvPr/>
        </p:nvSpPr>
        <p:spPr>
          <a:xfrm>
            <a:off x="9020382" y="237744"/>
            <a:ext cx="2926080" cy="6382512"/>
          </a:xfrm>
          <a:prstGeom prst="rect">
            <a:avLst/>
          </a:prstGeom>
          <a:solidFill>
            <a:srgbClr val="E7E0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Title 1">
            <a:extLst>
              <a:ext uri="{FF2B5EF4-FFF2-40B4-BE49-F238E27FC236}">
                <a16:creationId xmlns:a16="http://schemas.microsoft.com/office/drawing/2014/main" id="{408F94CC-259B-4DB1-B05C-430710FA6A52}"/>
              </a:ext>
            </a:extLst>
          </p:cNvPr>
          <p:cNvSpPr txBox="1">
            <a:spLocks noGrp="1"/>
          </p:cNvSpPr>
          <p:nvPr>
            <p:ph type="title"/>
          </p:nvPr>
        </p:nvSpPr>
        <p:spPr>
          <a:xfrm>
            <a:off x="9296403" y="603504"/>
            <a:ext cx="2432304" cy="1645920"/>
          </a:xfrm>
        </p:spPr>
        <p:txBody>
          <a:bodyPr anchor="b">
            <a:noAutofit/>
          </a:bodyPr>
          <a:lstStyle>
            <a:lvl1pPr>
              <a:defRPr sz="2800">
                <a:solidFill>
                  <a:srgbClr val="000000"/>
                </a:solidFill>
              </a:defRPr>
            </a:lvl1pPr>
          </a:lstStyle>
          <a:p>
            <a:pPr lvl="0"/>
            <a:r>
              <a:rPr lang="en-US"/>
              <a:t>Click to edit Master title style</a:t>
            </a:r>
          </a:p>
        </p:txBody>
      </p:sp>
      <p:sp>
        <p:nvSpPr>
          <p:cNvPr id="4" name="Picture Placeholder 2">
            <a:extLst>
              <a:ext uri="{FF2B5EF4-FFF2-40B4-BE49-F238E27FC236}">
                <a16:creationId xmlns:a16="http://schemas.microsoft.com/office/drawing/2014/main" id="{64022ECA-7697-452B-AA46-46845A0236DF}"/>
              </a:ext>
            </a:extLst>
          </p:cNvPr>
          <p:cNvSpPr txBox="1">
            <a:spLocks noGrp="1"/>
          </p:cNvSpPr>
          <p:nvPr>
            <p:ph type="pic" idx="1"/>
          </p:nvPr>
        </p:nvSpPr>
        <p:spPr>
          <a:xfrm>
            <a:off x="228600" y="237744"/>
            <a:ext cx="8531352" cy="6382512"/>
          </a:xfrm>
          <a:solidFill>
            <a:srgbClr val="C0BABA"/>
          </a:solidFill>
        </p:spPr>
        <p:txBody>
          <a:bodyPr/>
          <a:lstStyle>
            <a:lvl1pPr marL="0" indent="0">
              <a:buNone/>
              <a:defRPr sz="3200"/>
            </a:lvl1pPr>
          </a:lstStyle>
          <a:p>
            <a:pPr lvl="0"/>
            <a:r>
              <a:rPr lang="en-US"/>
              <a:t>Click icon to add picture</a:t>
            </a:r>
          </a:p>
        </p:txBody>
      </p:sp>
      <p:sp>
        <p:nvSpPr>
          <p:cNvPr id="5" name="Text Placeholder 3">
            <a:extLst>
              <a:ext uri="{FF2B5EF4-FFF2-40B4-BE49-F238E27FC236}">
                <a16:creationId xmlns:a16="http://schemas.microsoft.com/office/drawing/2014/main" id="{A0ADA88A-4D27-45C3-AD0B-B12987112D8D}"/>
              </a:ext>
            </a:extLst>
          </p:cNvPr>
          <p:cNvSpPr txBox="1">
            <a:spLocks noGrp="1"/>
          </p:cNvSpPr>
          <p:nvPr>
            <p:ph type="body" idx="2"/>
          </p:nvPr>
        </p:nvSpPr>
        <p:spPr>
          <a:xfrm>
            <a:off x="9296403" y="2286000"/>
            <a:ext cx="2432304" cy="3502151"/>
          </a:xfrm>
        </p:spPr>
        <p:txBody>
          <a:bodyPr/>
          <a:lstStyle>
            <a:lvl1pPr marL="0" indent="0">
              <a:lnSpc>
                <a:spcPct val="110000"/>
              </a:lnSpc>
              <a:spcBef>
                <a:spcPts val="800"/>
              </a:spcBef>
              <a:buNone/>
              <a:defRPr sz="1400"/>
            </a:lvl1pPr>
          </a:lstStyle>
          <a:p>
            <a:pPr lvl="0"/>
            <a:r>
              <a:rPr lang="en-US"/>
              <a:t>Edit Master text styles</a:t>
            </a:r>
          </a:p>
        </p:txBody>
      </p:sp>
      <p:sp>
        <p:nvSpPr>
          <p:cNvPr id="6" name="Date Placeholder 4">
            <a:extLst>
              <a:ext uri="{FF2B5EF4-FFF2-40B4-BE49-F238E27FC236}">
                <a16:creationId xmlns:a16="http://schemas.microsoft.com/office/drawing/2014/main" id="{0422FB52-064F-4A81-B1C9-79835ACE8398}"/>
              </a:ext>
            </a:extLst>
          </p:cNvPr>
          <p:cNvSpPr txBox="1">
            <a:spLocks noGrp="1"/>
          </p:cNvSpPr>
          <p:nvPr>
            <p:ph type="dt" sz="half" idx="7"/>
          </p:nvPr>
        </p:nvSpPr>
        <p:spPr/>
        <p:txBody>
          <a:bodyPr/>
          <a:lstStyle>
            <a:lvl1pPr>
              <a:defRPr>
                <a:solidFill>
                  <a:srgbClr val="FFFFFF"/>
                </a:solidFill>
                <a:effectLst>
                  <a:outerShdw dist="6348" dir="2700000">
                    <a:srgbClr val="000000"/>
                  </a:outerShdw>
                </a:effectLst>
              </a:defRPr>
            </a:lvl1pPr>
          </a:lstStyle>
          <a:p>
            <a:pPr lvl="0"/>
            <a:fld id="{92C610A2-2F85-4A46-A014-668D3AA1A27D}" type="datetime1">
              <a:rPr lang="en-US"/>
              <a:pPr lvl="0"/>
              <a:t>2/4/2020</a:t>
            </a:fld>
            <a:endParaRPr lang="en-US"/>
          </a:p>
        </p:txBody>
      </p:sp>
      <p:sp>
        <p:nvSpPr>
          <p:cNvPr id="7" name="Footer Placeholder 5">
            <a:extLst>
              <a:ext uri="{FF2B5EF4-FFF2-40B4-BE49-F238E27FC236}">
                <a16:creationId xmlns:a16="http://schemas.microsoft.com/office/drawing/2014/main" id="{A03655EA-5D53-40FD-9267-9DE8DBDEAE31}"/>
              </a:ext>
            </a:extLst>
          </p:cNvPr>
          <p:cNvSpPr txBox="1">
            <a:spLocks noGrp="1"/>
          </p:cNvSpPr>
          <p:nvPr>
            <p:ph type="ftr" sz="quarter" idx="9"/>
          </p:nvPr>
        </p:nvSpPr>
        <p:spPr/>
        <p:txBody>
          <a:bodyPr anchorCtr="0"/>
          <a:lstStyle>
            <a:lvl1pPr algn="r" defTabSz="914400">
              <a:defRPr>
                <a:solidFill>
                  <a:srgbClr val="FFFFFF"/>
                </a:solidFill>
                <a:effectLst>
                  <a:outerShdw dist="6348" dir="2700000">
                    <a:srgbClr val="000000"/>
                  </a:outerShdw>
                </a:effectLst>
              </a:defRPr>
            </a:lvl1pPr>
          </a:lstStyle>
          <a:p>
            <a:pPr lvl="0"/>
            <a:endParaRPr lang="en-US"/>
          </a:p>
        </p:txBody>
      </p:sp>
      <p:sp>
        <p:nvSpPr>
          <p:cNvPr id="8" name="Slide Number Placeholder 6">
            <a:extLst>
              <a:ext uri="{FF2B5EF4-FFF2-40B4-BE49-F238E27FC236}">
                <a16:creationId xmlns:a16="http://schemas.microsoft.com/office/drawing/2014/main" id="{1A3E1A65-36D4-46B1-A6E3-0020FA5B8E2F}"/>
              </a:ext>
            </a:extLst>
          </p:cNvPr>
          <p:cNvSpPr txBox="1">
            <a:spLocks noGrp="1"/>
          </p:cNvSpPr>
          <p:nvPr>
            <p:ph type="sldNum" sz="quarter" idx="8"/>
          </p:nvPr>
        </p:nvSpPr>
        <p:spPr>
          <a:xfrm>
            <a:off x="10396728" y="6227064"/>
            <a:ext cx="1463040" cy="256032"/>
          </a:xfrm>
        </p:spPr>
        <p:txBody>
          <a:bodyPr/>
          <a:lstStyle>
            <a:lvl1pPr>
              <a:defRPr/>
            </a:lvl1pPr>
          </a:lstStyle>
          <a:p>
            <a:pPr lvl="0"/>
            <a:fld id="{29E2F195-82BF-42DC-8776-AC9581C8F25C}" type="slidenum">
              <a:t>‹#›</a:t>
            </a:fld>
            <a:endParaRPr lang="en-US"/>
          </a:p>
        </p:txBody>
      </p:sp>
      <p:sp>
        <p:nvSpPr>
          <p:cNvPr id="9" name="Rectangle 9">
            <a:extLst>
              <a:ext uri="{FF2B5EF4-FFF2-40B4-BE49-F238E27FC236}">
                <a16:creationId xmlns:a16="http://schemas.microsoft.com/office/drawing/2014/main" id="{934DE32F-01BF-41B9-A44D-74FE14BBDDAC}"/>
              </a:ext>
            </a:extLst>
          </p:cNvPr>
          <p:cNvSpPr/>
          <p:nvPr/>
        </p:nvSpPr>
        <p:spPr>
          <a:xfrm>
            <a:off x="9157542" y="374904"/>
            <a:ext cx="2651760" cy="6108192"/>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703419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A2E471A-4408-4E9E-B339-7320D7679A91}"/>
              </a:ext>
            </a:extLst>
          </p:cNvPr>
          <p:cNvSpPr/>
          <p:nvPr/>
        </p:nvSpPr>
        <p:spPr>
          <a:xfrm>
            <a:off x="234699" y="237744"/>
            <a:ext cx="11722608" cy="6382512"/>
          </a:xfrm>
          <a:prstGeom prst="rect">
            <a:avLst/>
          </a:prstGeom>
          <a:solidFill>
            <a:srgbClr val="E7E0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Title Placeholder 1">
            <a:extLst>
              <a:ext uri="{FF2B5EF4-FFF2-40B4-BE49-F238E27FC236}">
                <a16:creationId xmlns:a16="http://schemas.microsoft.com/office/drawing/2014/main" id="{C2594621-C143-4204-81CC-91600839B6BE}"/>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Text Placeholder 2">
            <a:extLst>
              <a:ext uri="{FF2B5EF4-FFF2-40B4-BE49-F238E27FC236}">
                <a16:creationId xmlns:a16="http://schemas.microsoft.com/office/drawing/2014/main" id="{D32600FD-6C5C-46EC-A980-0F9E1034BBBD}"/>
              </a:ext>
            </a:extLst>
          </p:cNvPr>
          <p:cNvSpPr txBox="1">
            <a:spLocks noGrp="1"/>
          </p:cNvSpPr>
          <p:nvPr>
            <p:ph type="body"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8C6EA18-1B9E-42FC-BB08-BFC8AFB19FC7}"/>
              </a:ext>
            </a:extLst>
          </p:cNvPr>
          <p:cNvSpPr txBox="1">
            <a:spLocks noGrp="1"/>
          </p:cNvSpPr>
          <p:nvPr>
            <p:ph type="dt" sz="half" idx="2"/>
          </p:nvPr>
        </p:nvSpPr>
        <p:spPr>
          <a:xfrm>
            <a:off x="389461" y="6214536"/>
            <a:ext cx="2743200" cy="256032"/>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404040"/>
                </a:solidFill>
                <a:uFillTx/>
                <a:latin typeface="Garamond"/>
              </a:defRPr>
            </a:lvl1pPr>
          </a:lstStyle>
          <a:p>
            <a:pPr lvl="0"/>
            <a:fld id="{5173C127-28AB-45D7-BFDA-5A77EBC6EB25}" type="datetime1">
              <a:rPr lang="en-US"/>
              <a:pPr lvl="0"/>
              <a:t>2/4/2020</a:t>
            </a:fld>
            <a:endParaRPr lang="en-US"/>
          </a:p>
        </p:txBody>
      </p:sp>
      <p:sp>
        <p:nvSpPr>
          <p:cNvPr id="6" name="Footer Placeholder 4">
            <a:extLst>
              <a:ext uri="{FF2B5EF4-FFF2-40B4-BE49-F238E27FC236}">
                <a16:creationId xmlns:a16="http://schemas.microsoft.com/office/drawing/2014/main" id="{E50F73A5-D5A0-4A80-998C-2C3D5C3A8D35}"/>
              </a:ext>
            </a:extLst>
          </p:cNvPr>
          <p:cNvSpPr txBox="1">
            <a:spLocks noGrp="1"/>
          </p:cNvSpPr>
          <p:nvPr>
            <p:ph type="ftr" sz="quarter" idx="3"/>
          </p:nvPr>
        </p:nvSpPr>
        <p:spPr>
          <a:xfrm>
            <a:off x="3489963" y="6214536"/>
            <a:ext cx="5212080" cy="256032"/>
          </a:xfrm>
          <a:prstGeom prst="rect">
            <a:avLst/>
          </a:prstGeom>
          <a:noFill/>
          <a:ln>
            <a:noFill/>
          </a:ln>
        </p:spPr>
        <p:txBody>
          <a:bodyPr vert="horz" wrap="square" lIns="91440" tIns="45720" rIns="91440" bIns="45720" anchor="b" anchorCtr="1" compatLnSpc="1">
            <a:noAutofit/>
          </a:bodyPr>
          <a:lstStyle>
            <a:lvl1pPr marL="0" marR="0" lvl="0" indent="0" algn="ctr" defTabSz="457200" rtl="0" fontAlgn="auto" hangingPunct="1">
              <a:lnSpc>
                <a:spcPct val="100000"/>
              </a:lnSpc>
              <a:spcBef>
                <a:spcPts val="0"/>
              </a:spcBef>
              <a:spcAft>
                <a:spcPts val="0"/>
              </a:spcAft>
              <a:buNone/>
              <a:tabLst/>
              <a:defRPr lang="en-US" sz="1000" b="0" i="0" u="none" strike="noStrike" kern="1200" cap="none" spc="0" baseline="0">
                <a:solidFill>
                  <a:srgbClr val="404040"/>
                </a:solidFill>
                <a:uFillTx/>
                <a:latin typeface="Garamond"/>
              </a:defRPr>
            </a:lvl1pPr>
          </a:lstStyle>
          <a:p>
            <a:pPr lvl="0"/>
            <a:endParaRPr lang="en-US"/>
          </a:p>
        </p:txBody>
      </p:sp>
      <p:sp>
        <p:nvSpPr>
          <p:cNvPr id="7" name="Slide Number Placeholder 5">
            <a:extLst>
              <a:ext uri="{FF2B5EF4-FFF2-40B4-BE49-F238E27FC236}">
                <a16:creationId xmlns:a16="http://schemas.microsoft.com/office/drawing/2014/main" id="{B6D8AEAB-328D-4CE4-90AC-ED6997D0D73A}"/>
              </a:ext>
            </a:extLst>
          </p:cNvPr>
          <p:cNvSpPr txBox="1">
            <a:spLocks noGrp="1"/>
          </p:cNvSpPr>
          <p:nvPr>
            <p:ph type="sldNum" sz="quarter" idx="4"/>
          </p:nvPr>
        </p:nvSpPr>
        <p:spPr>
          <a:xfrm>
            <a:off x="10348539" y="6214536"/>
            <a:ext cx="1463040" cy="256032"/>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404040"/>
                </a:solidFill>
                <a:uFillTx/>
                <a:latin typeface="Garamond"/>
              </a:defRPr>
            </a:lvl1pPr>
          </a:lstStyle>
          <a:p>
            <a:pPr lvl="0"/>
            <a:fld id="{4C635781-2973-4DE7-86EE-3CBC76C70A98}" type="slidenum">
              <a:t>‹#›</a:t>
            </a:fld>
            <a:endParaRPr lang="en-US"/>
          </a:p>
        </p:txBody>
      </p:sp>
      <p:sp>
        <p:nvSpPr>
          <p:cNvPr id="8" name="Rectangle 7">
            <a:extLst>
              <a:ext uri="{FF2B5EF4-FFF2-40B4-BE49-F238E27FC236}">
                <a16:creationId xmlns:a16="http://schemas.microsoft.com/office/drawing/2014/main" id="{18FFB169-B233-4E2A-A24D-0B5C535BCD32}"/>
              </a:ext>
            </a:extLst>
          </p:cNvPr>
          <p:cNvSpPr/>
          <p:nvPr/>
        </p:nvSpPr>
        <p:spPr>
          <a:xfrm>
            <a:off x="371859" y="374904"/>
            <a:ext cx="11448288" cy="6108192"/>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800" b="0" i="0" u="none" strike="noStrike" kern="1200" cap="none" spc="0" baseline="0">
          <a:solidFill>
            <a:srgbClr val="262626"/>
          </a:solidFill>
          <a:uFillTx/>
          <a:latin typeface="Garamond"/>
        </a:defRPr>
      </a:lvl1pPr>
    </p:titleStyle>
    <p:bodyStyle>
      <a:lvl1pPr marL="182880" marR="0" lvl="0" indent="-182880" algn="l" defTabSz="914400" rtl="0" fontAlgn="auto" hangingPunct="1">
        <a:lnSpc>
          <a:spcPct val="100000"/>
        </a:lnSpc>
        <a:spcBef>
          <a:spcPts val="900"/>
        </a:spcBef>
        <a:spcAft>
          <a:spcPts val="0"/>
        </a:spcAft>
        <a:buClr>
          <a:srgbClr val="262626"/>
        </a:buClr>
        <a:buSzPct val="100000"/>
        <a:buFont typeface="Garamond" pitchFamily="18"/>
        <a:buChar char="◦"/>
        <a:tabLst/>
        <a:defRPr lang="en-US" sz="1800" b="0" i="0" u="none" strike="noStrike" kern="1200" cap="none" spc="0" baseline="0">
          <a:solidFill>
            <a:srgbClr val="000000"/>
          </a:solidFill>
          <a:uFillTx/>
          <a:latin typeface="Garamond"/>
        </a:defRPr>
      </a:lvl1pPr>
      <a:lvl2pPr marL="457200" marR="0" lvl="1"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600" b="0" i="0" u="none" strike="noStrike" kern="1200" cap="none" spc="0" baseline="0">
          <a:solidFill>
            <a:srgbClr val="000000"/>
          </a:solidFill>
          <a:uFillTx/>
          <a:latin typeface="Garamond"/>
        </a:defRPr>
      </a:lvl2pPr>
      <a:lvl3pPr marL="731520" marR="0" lvl="2"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Garamond"/>
        </a:defRPr>
      </a:lvl3pPr>
      <a:lvl4pPr marL="1005840" marR="0" lvl="3"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Garamond"/>
        </a:defRPr>
      </a:lvl4pPr>
      <a:lvl5pPr marL="1280160" marR="0" lvl="4"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Garamon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5173C127-28AB-45D7-BFDA-5A77EBC6EB25}" type="datetime1">
              <a:rPr lang="en-US" smtClean="0"/>
              <a:pPr lvl="0"/>
              <a:t>2/4/2020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4C635781-2973-4DE7-86EE-3CBC76C70A98}" type="slidenum">
              <a:rPr lang="en-US" smtClean="0"/>
              <a:t>‹#›</a:t>
            </a:fld>
            <a:endParaRPr lang="en-US"/>
          </a:p>
        </p:txBody>
      </p:sp>
    </p:spTree>
    <p:extLst>
      <p:ext uri="{BB962C8B-B14F-4D97-AF65-F5344CB8AC3E}">
        <p14:creationId xmlns:p14="http://schemas.microsoft.com/office/powerpoint/2010/main" val="194217455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A71C-BFF0-4AB2-93D4-BF42527A875F}"/>
              </a:ext>
            </a:extLst>
          </p:cNvPr>
          <p:cNvSpPr txBox="1">
            <a:spLocks noGrp="1"/>
          </p:cNvSpPr>
          <p:nvPr>
            <p:ph type="ctrTitle"/>
          </p:nvPr>
        </p:nvSpPr>
        <p:spPr/>
        <p:txBody>
          <a:bodyPr/>
          <a:lstStyle/>
          <a:p>
            <a:pPr lvl="0"/>
            <a:r>
              <a:rPr lang="en-US" noProof="0" dirty="0"/>
              <a:t>Lithuania’s national food</a:t>
            </a:r>
          </a:p>
        </p:txBody>
      </p:sp>
      <p:sp>
        <p:nvSpPr>
          <p:cNvPr id="3" name="TextBox 2"/>
          <p:cNvSpPr txBox="1"/>
          <p:nvPr/>
        </p:nvSpPr>
        <p:spPr>
          <a:xfrm>
            <a:off x="2101362" y="4536831"/>
            <a:ext cx="8106507" cy="646331"/>
          </a:xfrm>
          <a:prstGeom prst="rect">
            <a:avLst/>
          </a:prstGeom>
          <a:noFill/>
        </p:spPr>
        <p:txBody>
          <a:bodyPr wrap="square" rtlCol="0">
            <a:spAutoFit/>
          </a:bodyPr>
          <a:lstStyle/>
          <a:p>
            <a:pPr algn="ctr"/>
            <a:r>
              <a:rPr lang="lt-LT" dirty="0" err="1" smtClean="0"/>
              <a:t>By</a:t>
            </a:r>
            <a:r>
              <a:rPr lang="lt-LT" dirty="0" smtClean="0"/>
              <a:t> Smiltė </a:t>
            </a:r>
            <a:r>
              <a:rPr lang="lt-LT" dirty="0" err="1" smtClean="0"/>
              <a:t>Šukevičiūtė</a:t>
            </a:r>
            <a:r>
              <a:rPr lang="lt-LT" dirty="0" smtClean="0"/>
              <a:t>, Karina </a:t>
            </a:r>
            <a:r>
              <a:rPr lang="lt-LT" dirty="0" err="1" smtClean="0"/>
              <a:t>Beinoraitė</a:t>
            </a:r>
            <a:r>
              <a:rPr lang="lt-LT" dirty="0" smtClean="0"/>
              <a:t>, Kristupas Lapinskas, Rasa </a:t>
            </a:r>
            <a:r>
              <a:rPr lang="lt-LT" dirty="0" err="1" smtClean="0"/>
              <a:t>Danieliūtė</a:t>
            </a:r>
            <a:r>
              <a:rPr lang="lt-LT" dirty="0" smtClean="0"/>
              <a:t>, Teodoras Vyšniauskas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8C79CD-5BD0-44F7-AF84-F6E44D853E2D}"/>
              </a:ext>
            </a:extLst>
          </p:cNvPr>
          <p:cNvSpPr txBox="1">
            <a:spLocks noGrp="1"/>
          </p:cNvSpPr>
          <p:nvPr>
            <p:ph type="body" idx="2"/>
          </p:nvPr>
        </p:nvSpPr>
        <p:spPr>
          <a:xfrm>
            <a:off x="9154999" y="395926"/>
            <a:ext cx="2704491" cy="6078765"/>
          </a:xfrm>
        </p:spPr>
        <p:txBody>
          <a:bodyPr>
            <a:noAutofit/>
          </a:bodyPr>
          <a:lstStyle/>
          <a:p>
            <a:pPr lvl="0"/>
            <a:r>
              <a:rPr lang="en-US" sz="2000" noProof="0" dirty="0"/>
              <a:t>Lithuania also has various traditional non-alcoholic beverages to try. </a:t>
            </a:r>
            <a:r>
              <a:rPr lang="en-US" sz="2000" noProof="0" dirty="0" err="1"/>
              <a:t>Naminė</a:t>
            </a:r>
            <a:r>
              <a:rPr lang="en-US" sz="2000" noProof="0" dirty="0"/>
              <a:t> </a:t>
            </a:r>
            <a:r>
              <a:rPr lang="en-US" sz="2000" noProof="0" dirty="0" err="1"/>
              <a:t>gira</a:t>
            </a:r>
            <a:r>
              <a:rPr lang="en-US" sz="2000" noProof="0" dirty="0"/>
              <a:t> is homemade Lithuanian kvass – a drink made from rye bread. It does sometimes have a low alcohol content, usually not higher than 1% ABV. Its bready flavor is quite dry, but it is sometimes sweetened with fruity flavorings.</a:t>
            </a:r>
          </a:p>
        </p:txBody>
      </p:sp>
      <p:pic>
        <p:nvPicPr>
          <p:cNvPr id="3" name="Picture Placeholder 5">
            <a:extLst>
              <a:ext uri="{FF2B5EF4-FFF2-40B4-BE49-F238E27FC236}">
                <a16:creationId xmlns:a16="http://schemas.microsoft.com/office/drawing/2014/main" id="{7B068801-3982-4ACB-876E-691B44092A65}"/>
              </a:ext>
            </a:extLst>
          </p:cNvPr>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a:stretch>
            <a:fillRect/>
          </a:stretch>
        </p:blipFill>
        <p:spPr/>
      </p:pic>
      <p:sp>
        <p:nvSpPr>
          <p:cNvPr id="5" name="TextBox 6">
            <a:extLst>
              <a:ext uri="{FF2B5EF4-FFF2-40B4-BE49-F238E27FC236}">
                <a16:creationId xmlns:a16="http://schemas.microsoft.com/office/drawing/2014/main" id="{808C86F2-E31F-4075-8E51-896AA1389400}"/>
              </a:ext>
            </a:extLst>
          </p:cNvPr>
          <p:cNvSpPr txBox="1"/>
          <p:nvPr/>
        </p:nvSpPr>
        <p:spPr>
          <a:xfrm>
            <a:off x="228600" y="95673"/>
            <a:ext cx="6259397"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6000" b="0" i="0" u="none" strike="noStrike" kern="1200" cap="none" spc="0" baseline="0">
                <a:solidFill>
                  <a:srgbClr val="FFFFFF"/>
                </a:solidFill>
                <a:uFillTx/>
                <a:latin typeface="Garamond" pitchFamily="18"/>
              </a:rPr>
              <a:t>NAMINĖ GIRA</a:t>
            </a:r>
            <a:endParaRPr lang="en-US" sz="6000" b="0" i="0" u="none" strike="noStrike" kern="1200" cap="none" spc="0" baseline="0">
              <a:solidFill>
                <a:srgbClr val="FFFFFF"/>
              </a:solidFill>
              <a:uFillTx/>
              <a:latin typeface="Garamond" pitchFamily="1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2C4CC-4A7F-42B7-94A9-C6F8B3887C34}"/>
              </a:ext>
            </a:extLst>
          </p:cNvPr>
          <p:cNvSpPr>
            <a:spLocks noGrp="1"/>
          </p:cNvSpPr>
          <p:nvPr>
            <p:ph type="title"/>
          </p:nvPr>
        </p:nvSpPr>
        <p:spPr/>
        <p:txBody>
          <a:bodyPr/>
          <a:lstStyle/>
          <a:p>
            <a:r>
              <a:rPr lang="en-US" noProof="0" dirty="0"/>
              <a:t>Where can you eat them?</a:t>
            </a:r>
          </a:p>
        </p:txBody>
      </p:sp>
      <p:sp>
        <p:nvSpPr>
          <p:cNvPr id="6" name="Content Placeholder 5">
            <a:extLst>
              <a:ext uri="{FF2B5EF4-FFF2-40B4-BE49-F238E27FC236}">
                <a16:creationId xmlns:a16="http://schemas.microsoft.com/office/drawing/2014/main" id="{82E6064B-F7A6-403C-9FD7-D1960B699B0D}"/>
              </a:ext>
            </a:extLst>
          </p:cNvPr>
          <p:cNvSpPr>
            <a:spLocks noGrp="1"/>
          </p:cNvSpPr>
          <p:nvPr>
            <p:ph idx="1"/>
          </p:nvPr>
        </p:nvSpPr>
        <p:spPr/>
        <p:txBody>
          <a:bodyPr/>
          <a:lstStyle/>
          <a:p>
            <a:r>
              <a:rPr lang="en-US" noProof="0" dirty="0"/>
              <a:t>Most of these foods are made in traditional Lithuanian food restaurants such as “</a:t>
            </a:r>
            <a:r>
              <a:rPr lang="en-US" noProof="0" dirty="0" err="1"/>
              <a:t>Etno</a:t>
            </a:r>
            <a:r>
              <a:rPr lang="en-US" noProof="0" dirty="0"/>
              <a:t> </a:t>
            </a:r>
            <a:r>
              <a:rPr lang="en-US" noProof="0" dirty="0" err="1"/>
              <a:t>Dvaras</a:t>
            </a:r>
            <a:r>
              <a:rPr lang="en-US" noProof="0" dirty="0"/>
              <a:t>” and “</a:t>
            </a:r>
            <a:r>
              <a:rPr lang="en-US" noProof="0" dirty="0" err="1"/>
              <a:t>Katpėdėlė</a:t>
            </a:r>
            <a:r>
              <a:rPr lang="en-US" noProof="0" dirty="0"/>
              <a:t>”</a:t>
            </a:r>
          </a:p>
          <a:p>
            <a:r>
              <a:rPr lang="en-US" noProof="0" dirty="0" err="1"/>
              <a:t>Kibinai</a:t>
            </a:r>
            <a:r>
              <a:rPr lang="en-US" noProof="0" dirty="0"/>
              <a:t> can be bought in “</a:t>
            </a:r>
            <a:r>
              <a:rPr lang="en-US" noProof="0" dirty="0" err="1"/>
              <a:t>Senoji</a:t>
            </a:r>
            <a:r>
              <a:rPr lang="en-US" noProof="0" dirty="0"/>
              <a:t> </a:t>
            </a:r>
            <a:r>
              <a:rPr lang="en-US" noProof="0" dirty="0" err="1"/>
              <a:t>Kibininė</a:t>
            </a:r>
            <a:r>
              <a:rPr lang="en-US" noProof="0" dirty="0"/>
              <a:t>”</a:t>
            </a:r>
          </a:p>
          <a:p>
            <a:r>
              <a:rPr lang="en-US" noProof="0" dirty="0" err="1"/>
              <a:t>Šakočiai</a:t>
            </a:r>
            <a:r>
              <a:rPr lang="en-US" noProof="0" dirty="0"/>
              <a:t> can be found in grocery stores such as “Maxima”. To pick out the tastiest one, you can push on the top of it and feel if it‘s soft or not. The soft ones are usually tastier.</a:t>
            </a:r>
          </a:p>
        </p:txBody>
      </p:sp>
    </p:spTree>
    <p:extLst>
      <p:ext uri="{BB962C8B-B14F-4D97-AF65-F5344CB8AC3E}">
        <p14:creationId xmlns:p14="http://schemas.microsoft.com/office/powerpoint/2010/main" val="134113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6896757-E197-4640-BD6C-26C6EED4A20C}"/>
              </a:ext>
            </a:extLst>
          </p:cNvPr>
          <p:cNvSpPr/>
          <p:nvPr/>
        </p:nvSpPr>
        <p:spPr>
          <a:xfrm>
            <a:off x="1367119" y="789822"/>
            <a:ext cx="9722220" cy="1569659"/>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Garamond"/>
              </a:rPr>
              <a:t>Lithuanian dishes are most of root vegetables (potatoes and beetroot), meat and dairy products, which can all be grown in Lithuania’s cold climate. </a:t>
            </a:r>
          </a:p>
        </p:txBody>
      </p:sp>
      <p:sp>
        <p:nvSpPr>
          <p:cNvPr id="3" name="Rectangle 3">
            <a:extLst>
              <a:ext uri="{FF2B5EF4-FFF2-40B4-BE49-F238E27FC236}">
                <a16:creationId xmlns:a16="http://schemas.microsoft.com/office/drawing/2014/main" id="{96E87721-6D71-4D98-BA8A-BF88344AB7BF}"/>
              </a:ext>
            </a:extLst>
          </p:cNvPr>
          <p:cNvSpPr/>
          <p:nvPr/>
        </p:nvSpPr>
        <p:spPr>
          <a:xfrm>
            <a:off x="1468434" y="3196266"/>
            <a:ext cx="9519580" cy="144655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Garamond"/>
              </a:rPr>
              <a:t>Here are some traditional Lithuanian dishes that must be tried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94BC64-1DF2-4FC4-B5EE-F04CB97C13ED}"/>
              </a:ext>
            </a:extLst>
          </p:cNvPr>
          <p:cNvSpPr txBox="1">
            <a:spLocks noGrp="1"/>
          </p:cNvSpPr>
          <p:nvPr>
            <p:ph type="body" idx="2"/>
          </p:nvPr>
        </p:nvSpPr>
        <p:spPr>
          <a:xfrm>
            <a:off x="9144000" y="391399"/>
            <a:ext cx="2675963" cy="6075200"/>
          </a:xfrm>
        </p:spPr>
        <p:txBody>
          <a:bodyPr>
            <a:noAutofit/>
          </a:bodyPr>
          <a:lstStyle/>
          <a:p>
            <a:pPr lvl="0"/>
            <a:r>
              <a:rPr lang="en-US" sz="2000" noProof="0" dirty="0"/>
              <a:t>Starting off with Lithuania’s national dish, </a:t>
            </a:r>
            <a:r>
              <a:rPr lang="en-US" sz="2000" noProof="0" dirty="0" err="1"/>
              <a:t>cepelinai</a:t>
            </a:r>
            <a:r>
              <a:rPr lang="en-US" sz="2000" noProof="0" dirty="0"/>
              <a:t> are large dumplings made of a mixture of raw and cooked potato dough that is filled with pork and doused in a ladle of a sour cream and bacon sauce.</a:t>
            </a:r>
          </a:p>
        </p:txBody>
      </p:sp>
      <p:pic>
        <p:nvPicPr>
          <p:cNvPr id="3" name="Picture Placeholder 4">
            <a:extLst>
              <a:ext uri="{FF2B5EF4-FFF2-40B4-BE49-F238E27FC236}">
                <a16:creationId xmlns:a16="http://schemas.microsoft.com/office/drawing/2014/main" id="{0278D5BE-E3EE-40D9-AB78-5EE070175744}"/>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5">
            <a:extLst>
              <a:ext uri="{FF2B5EF4-FFF2-40B4-BE49-F238E27FC236}">
                <a16:creationId xmlns:a16="http://schemas.microsoft.com/office/drawing/2014/main" id="{29A1ADF4-A89D-42E5-99D4-A33FE3381ACF}"/>
              </a:ext>
            </a:extLst>
          </p:cNvPr>
          <p:cNvSpPr txBox="1"/>
          <p:nvPr/>
        </p:nvSpPr>
        <p:spPr>
          <a:xfrm>
            <a:off x="300316" y="191127"/>
            <a:ext cx="4719922" cy="101566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FFFFFF"/>
                </a:solidFill>
                <a:uFillTx/>
                <a:latin typeface="Garamond"/>
              </a:rPr>
              <a:t>CEPELINAI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4406BC-BB77-4E66-A58D-0D98263734C0}"/>
              </a:ext>
            </a:extLst>
          </p:cNvPr>
          <p:cNvSpPr txBox="1">
            <a:spLocks noGrp="1"/>
          </p:cNvSpPr>
          <p:nvPr>
            <p:ph type="body" idx="2"/>
          </p:nvPr>
        </p:nvSpPr>
        <p:spPr>
          <a:xfrm>
            <a:off x="9193304" y="416856"/>
            <a:ext cx="2432304" cy="6057835"/>
          </a:xfrm>
        </p:spPr>
        <p:txBody>
          <a:bodyPr>
            <a:normAutofit/>
          </a:bodyPr>
          <a:lstStyle/>
          <a:p>
            <a:pPr lvl="0"/>
            <a:r>
              <a:rPr lang="en-US" sz="2000" noProof="0" dirty="0" err="1"/>
              <a:t>Šaltibarščiai</a:t>
            </a:r>
            <a:r>
              <a:rPr lang="en-US" sz="2000" noProof="0" dirty="0"/>
              <a:t> is a cold pink beetroot soup with hardboiled eggs and potatoes on the side and dill, onions and sour cream on top. This soup has a strange bright pink color, so some people are scared of trying it.</a:t>
            </a:r>
          </a:p>
        </p:txBody>
      </p:sp>
      <p:pic>
        <p:nvPicPr>
          <p:cNvPr id="3" name="Picture Placeholder 4">
            <a:extLst>
              <a:ext uri="{FF2B5EF4-FFF2-40B4-BE49-F238E27FC236}">
                <a16:creationId xmlns:a16="http://schemas.microsoft.com/office/drawing/2014/main" id="{0A490DC7-F277-4FE1-827F-966AC009C916}"/>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5">
            <a:extLst>
              <a:ext uri="{FF2B5EF4-FFF2-40B4-BE49-F238E27FC236}">
                <a16:creationId xmlns:a16="http://schemas.microsoft.com/office/drawing/2014/main" id="{7E5E9818-63C3-45E8-9227-452585345B54}"/>
              </a:ext>
            </a:extLst>
          </p:cNvPr>
          <p:cNvSpPr txBox="1"/>
          <p:nvPr/>
        </p:nvSpPr>
        <p:spPr>
          <a:xfrm>
            <a:off x="228600" y="237744"/>
            <a:ext cx="6911785" cy="101566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6000" b="0" i="0" u="none" strike="noStrike" kern="1200" cap="none" spc="0" baseline="0">
                <a:solidFill>
                  <a:srgbClr val="FFFFFF"/>
                </a:solidFill>
                <a:uFillTx/>
                <a:latin typeface="Garamond"/>
              </a:rPr>
              <a:t>ŠALTIBARŠČIAI</a:t>
            </a:r>
            <a:endParaRPr lang="en-US" sz="6000" b="0" i="0" u="none" strike="noStrike" kern="1200" cap="none" spc="0" baseline="0">
              <a:solidFill>
                <a:srgbClr val="FFFFFF"/>
              </a:solidFill>
              <a:uFillTx/>
              <a:latin typeface="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73A4EA-2808-4A57-9ADD-F18CD9CAA781}"/>
              </a:ext>
            </a:extLst>
          </p:cNvPr>
          <p:cNvSpPr txBox="1">
            <a:spLocks noGrp="1"/>
          </p:cNvSpPr>
          <p:nvPr>
            <p:ph type="body" idx="2"/>
          </p:nvPr>
        </p:nvSpPr>
        <p:spPr>
          <a:xfrm>
            <a:off x="9161931" y="349620"/>
            <a:ext cx="2716034" cy="6134307"/>
          </a:xfrm>
        </p:spPr>
        <p:txBody>
          <a:bodyPr>
            <a:noAutofit/>
          </a:bodyPr>
          <a:lstStyle/>
          <a:p>
            <a:pPr lvl="0"/>
            <a:r>
              <a:rPr lang="en-US" sz="2000" noProof="0" dirty="0" err="1"/>
              <a:t>Raguolis</a:t>
            </a:r>
            <a:r>
              <a:rPr lang="en-US" sz="2000" noProof="0" dirty="0"/>
              <a:t>, also called </a:t>
            </a:r>
            <a:r>
              <a:rPr lang="en-US" sz="2000" noProof="0" dirty="0" err="1"/>
              <a:t>Šakotis</a:t>
            </a:r>
            <a:r>
              <a:rPr lang="en-US" sz="2000" noProof="0" dirty="0"/>
              <a:t>, is a traditional Lithuanian cake that is frequently served during special occasions such as weddings, Christmas Eve and Easter. This cake is a large, hollow ring with what looks like horns or spines around the edges that are created from dripping batter as the cake is turned around and around on a spit-like cooker.</a:t>
            </a:r>
          </a:p>
        </p:txBody>
      </p:sp>
      <p:pic>
        <p:nvPicPr>
          <p:cNvPr id="3" name="Picture Placeholder 4">
            <a:extLst>
              <a:ext uri="{FF2B5EF4-FFF2-40B4-BE49-F238E27FC236}">
                <a16:creationId xmlns:a16="http://schemas.microsoft.com/office/drawing/2014/main" id="{C8D810B0-852B-44ED-876D-A08FCE6FF82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83776" y="237744"/>
            <a:ext cx="8531352" cy="6382512"/>
          </a:xfrm>
        </p:spPr>
      </p:pic>
      <p:sp>
        <p:nvSpPr>
          <p:cNvPr id="5" name="TextBox 5">
            <a:extLst>
              <a:ext uri="{FF2B5EF4-FFF2-40B4-BE49-F238E27FC236}">
                <a16:creationId xmlns:a16="http://schemas.microsoft.com/office/drawing/2014/main" id="{D7E1F0A7-A560-4E15-B034-39C41F8DABE1}"/>
              </a:ext>
            </a:extLst>
          </p:cNvPr>
          <p:cNvSpPr txBox="1"/>
          <p:nvPr/>
        </p:nvSpPr>
        <p:spPr>
          <a:xfrm>
            <a:off x="183776" y="237744"/>
            <a:ext cx="5266761" cy="101566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6000" b="0" i="0" u="none" strike="noStrike" kern="1200" cap="none" spc="0" baseline="0">
                <a:solidFill>
                  <a:srgbClr val="FFFFFF"/>
                </a:solidFill>
                <a:uFillTx/>
                <a:latin typeface="Garamond"/>
              </a:rPr>
              <a:t>ŠAKOTIS</a:t>
            </a:r>
            <a:endParaRPr lang="en-US" sz="6000" b="0" i="0" u="none" strike="noStrike" kern="1200" cap="none" spc="0" baseline="0">
              <a:solidFill>
                <a:srgbClr val="FFFFFF"/>
              </a:solidFill>
              <a:uFillTx/>
              <a:latin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DD76D7-AA57-4F28-8403-46ED136F8066}"/>
              </a:ext>
            </a:extLst>
          </p:cNvPr>
          <p:cNvSpPr txBox="1">
            <a:spLocks noGrp="1"/>
          </p:cNvSpPr>
          <p:nvPr>
            <p:ph type="body" idx="2"/>
          </p:nvPr>
        </p:nvSpPr>
        <p:spPr>
          <a:xfrm>
            <a:off x="9130549" y="354101"/>
            <a:ext cx="2673524" cy="6266155"/>
          </a:xfrm>
        </p:spPr>
        <p:txBody>
          <a:bodyPr>
            <a:noAutofit/>
          </a:bodyPr>
          <a:lstStyle/>
          <a:p>
            <a:pPr lvl="0"/>
            <a:r>
              <a:rPr lang="en-US" sz="2000" noProof="0" dirty="0"/>
              <a:t>These traditional Lithuanian pastries are made with dough that is enriched with butter, eggs and sour cream. The dough is hand-rolled, and it is traditionally filled with minced mutton that is flavored with onions and various herbs.</a:t>
            </a:r>
          </a:p>
        </p:txBody>
      </p:sp>
      <p:pic>
        <p:nvPicPr>
          <p:cNvPr id="3" name="Picture Placeholder 4">
            <a:extLst>
              <a:ext uri="{FF2B5EF4-FFF2-40B4-BE49-F238E27FC236}">
                <a16:creationId xmlns:a16="http://schemas.microsoft.com/office/drawing/2014/main" id="{A80CF9F9-81FB-4B5A-B484-E6F56087F2E7}"/>
              </a:ext>
            </a:extLst>
          </p:cNvPr>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a:stretch>
            <a:fillRect/>
          </a:stretch>
        </p:blipFill>
        <p:spPr>
          <a:xfrm>
            <a:off x="242041" y="237744"/>
            <a:ext cx="8531352" cy="6382512"/>
          </a:xfrm>
        </p:spPr>
      </p:pic>
      <p:sp>
        <p:nvSpPr>
          <p:cNvPr id="5" name="TextBox 5">
            <a:extLst>
              <a:ext uri="{FF2B5EF4-FFF2-40B4-BE49-F238E27FC236}">
                <a16:creationId xmlns:a16="http://schemas.microsoft.com/office/drawing/2014/main" id="{27143BE1-38A2-4240-A188-AC579C850E00}"/>
              </a:ext>
            </a:extLst>
          </p:cNvPr>
          <p:cNvSpPr txBox="1"/>
          <p:nvPr/>
        </p:nvSpPr>
        <p:spPr>
          <a:xfrm>
            <a:off x="201707" y="237744"/>
            <a:ext cx="4512115" cy="101566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6000" b="0" i="0" u="none" strike="noStrike" kern="1200" cap="none" spc="0" baseline="0">
                <a:solidFill>
                  <a:srgbClr val="FFFFFF"/>
                </a:solidFill>
                <a:uFillTx/>
                <a:latin typeface="Garamond"/>
              </a:rPr>
              <a:t>KIBINAI</a:t>
            </a:r>
            <a:endParaRPr lang="en-US" sz="6000" b="0" i="0" u="none" strike="noStrike" kern="1200" cap="none" spc="0" baseline="0">
              <a:solidFill>
                <a:srgbClr val="FFFFFF"/>
              </a:solidFill>
              <a:uFillTx/>
              <a:latin typeface="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EAE2E67-869F-4927-863E-758858370EBB}"/>
              </a:ext>
            </a:extLst>
          </p:cNvPr>
          <p:cNvSpPr txBox="1">
            <a:spLocks noGrp="1"/>
          </p:cNvSpPr>
          <p:nvPr>
            <p:ph type="body" idx="2"/>
          </p:nvPr>
        </p:nvSpPr>
        <p:spPr>
          <a:xfrm>
            <a:off x="9161931" y="367552"/>
            <a:ext cx="2660614" cy="6252704"/>
          </a:xfrm>
        </p:spPr>
        <p:txBody>
          <a:bodyPr>
            <a:noAutofit/>
          </a:bodyPr>
          <a:lstStyle/>
          <a:p>
            <a:pPr lvl="0"/>
            <a:r>
              <a:rPr lang="en-US" sz="2000" noProof="0" dirty="0" err="1"/>
              <a:t>Kugelis</a:t>
            </a:r>
            <a:r>
              <a:rPr lang="en-US" sz="2000" noProof="0" dirty="0"/>
              <a:t> is a Lithuanian national dish in the form of a delicious potato cake. The recipe has survived for centuries without significant changes. It is traditionally made with potatoes, onions, milk, bacon, and eggs. This oven-baked dish is among the most appreciated traditional Christmas dishes and is best enjoyed when served with sour cream and chopped scallions.</a:t>
            </a:r>
          </a:p>
          <a:p>
            <a:pPr lvl="0"/>
            <a:endParaRPr lang="en-US" sz="1800" noProof="0" dirty="0"/>
          </a:p>
        </p:txBody>
      </p:sp>
      <p:pic>
        <p:nvPicPr>
          <p:cNvPr id="4" name="Picture Placeholder 7">
            <a:extLst>
              <a:ext uri="{FF2B5EF4-FFF2-40B4-BE49-F238E27FC236}">
                <a16:creationId xmlns:a16="http://schemas.microsoft.com/office/drawing/2014/main" id="{2ECBA5E4-8DA4-4AE7-865F-931C9C51F104}"/>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8">
            <a:extLst>
              <a:ext uri="{FF2B5EF4-FFF2-40B4-BE49-F238E27FC236}">
                <a16:creationId xmlns:a16="http://schemas.microsoft.com/office/drawing/2014/main" id="{36A55E58-E9FB-486D-92FB-C1799E6C0F3A}"/>
              </a:ext>
            </a:extLst>
          </p:cNvPr>
          <p:cNvSpPr txBox="1"/>
          <p:nvPr/>
        </p:nvSpPr>
        <p:spPr>
          <a:xfrm>
            <a:off x="179295" y="95673"/>
            <a:ext cx="4549588" cy="101566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6000" b="0" i="0" u="none" strike="noStrike" kern="1200" cap="none" spc="0" baseline="0" dirty="0">
                <a:solidFill>
                  <a:srgbClr val="FFFFFF"/>
                </a:solidFill>
                <a:uFillTx/>
                <a:latin typeface="Garamond"/>
              </a:rPr>
              <a:t>KUGELIS</a:t>
            </a:r>
            <a:endParaRPr lang="en-US" sz="6000" b="0" i="0" u="none" strike="noStrike" kern="1200" cap="none" spc="0" baseline="0" dirty="0">
              <a:solidFill>
                <a:srgbClr val="FFFFFF"/>
              </a:solidFill>
              <a:uFillTx/>
              <a:latin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A5C3344-93B7-46E9-B8F1-6991F6CD190A}"/>
              </a:ext>
            </a:extLst>
          </p:cNvPr>
          <p:cNvSpPr txBox="1">
            <a:spLocks noGrp="1"/>
          </p:cNvSpPr>
          <p:nvPr>
            <p:ph type="body" idx="2"/>
          </p:nvPr>
        </p:nvSpPr>
        <p:spPr>
          <a:xfrm>
            <a:off x="9117106" y="286874"/>
            <a:ext cx="2714675" cy="6382512"/>
          </a:xfrm>
        </p:spPr>
        <p:txBody>
          <a:bodyPr>
            <a:noAutofit/>
          </a:bodyPr>
          <a:lstStyle/>
          <a:p>
            <a:pPr lvl="0"/>
            <a:r>
              <a:rPr lang="en-US" sz="2000" noProof="0" dirty="0" err="1"/>
              <a:t>Bulviniai</a:t>
            </a:r>
            <a:r>
              <a:rPr lang="en-US" sz="2000" noProof="0" dirty="0"/>
              <a:t> </a:t>
            </a:r>
            <a:r>
              <a:rPr lang="en-US" sz="2000" noProof="0" dirty="0" err="1"/>
              <a:t>blynai</a:t>
            </a:r>
            <a:r>
              <a:rPr lang="en-US" sz="2000" noProof="0" dirty="0"/>
              <a:t> are traditional, crispy and mouth-watering Lithuanian potato pancakes. The combination of grated potatoes, diced onions, eggs, and flour is seasoned with salt and pepper and sometimes flavored with lemon juice before being fried until it develops a beautiful, golden color. </a:t>
            </a:r>
            <a:r>
              <a:rPr lang="en-US" sz="2000" noProof="0" dirty="0" err="1"/>
              <a:t>Bulviniai</a:t>
            </a:r>
            <a:r>
              <a:rPr lang="en-US" sz="2000" noProof="0" dirty="0"/>
              <a:t> </a:t>
            </a:r>
            <a:r>
              <a:rPr lang="en-US" sz="2000" noProof="0" dirty="0" err="1"/>
              <a:t>blynai</a:t>
            </a:r>
            <a:r>
              <a:rPr lang="en-US" sz="2000" noProof="0" dirty="0"/>
              <a:t> are often served with sour cream.</a:t>
            </a:r>
          </a:p>
        </p:txBody>
      </p:sp>
      <p:sp>
        <p:nvSpPr>
          <p:cNvPr id="4" name="TextBox 5">
            <a:extLst>
              <a:ext uri="{FF2B5EF4-FFF2-40B4-BE49-F238E27FC236}">
                <a16:creationId xmlns:a16="http://schemas.microsoft.com/office/drawing/2014/main" id="{9CE83DDA-842C-4917-8C99-B94E9D54FB13}"/>
              </a:ext>
            </a:extLst>
          </p:cNvPr>
          <p:cNvSpPr txBox="1"/>
          <p:nvPr/>
        </p:nvSpPr>
        <p:spPr>
          <a:xfrm>
            <a:off x="174814" y="276295"/>
            <a:ext cx="7732056" cy="101566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6000" b="0" i="0" u="none" strike="noStrike" kern="1200" cap="none" spc="0" baseline="0">
                <a:solidFill>
                  <a:srgbClr val="000000"/>
                </a:solidFill>
                <a:uFillTx/>
                <a:latin typeface="Garamond"/>
              </a:rPr>
              <a:t>BULVINIAI BLYNAI</a:t>
            </a:r>
            <a:endParaRPr lang="en-US" sz="6000" b="0" i="0" u="none" strike="noStrike" kern="1200" cap="none" spc="0" baseline="0">
              <a:solidFill>
                <a:srgbClr val="000000"/>
              </a:solidFill>
              <a:uFillTx/>
              <a:latin typeface="Garamond"/>
            </a:endParaRPr>
          </a:p>
        </p:txBody>
      </p:sp>
      <p:sp>
        <p:nvSpPr>
          <p:cNvPr id="5" name="TextBox 6">
            <a:extLst>
              <a:ext uri="{FF2B5EF4-FFF2-40B4-BE49-F238E27FC236}">
                <a16:creationId xmlns:a16="http://schemas.microsoft.com/office/drawing/2014/main" id="{429D0A7F-7886-4F51-B139-0997487C816D}"/>
              </a:ext>
            </a:extLst>
          </p:cNvPr>
          <p:cNvSpPr txBox="1"/>
          <p:nvPr/>
        </p:nvSpPr>
        <p:spPr>
          <a:xfrm>
            <a:off x="174814" y="1107292"/>
            <a:ext cx="3079379"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Garamond"/>
              </a:rPr>
              <a:t>(POTATO PANCAKES)</a:t>
            </a:r>
            <a:endParaRPr lang="en-US" sz="1800" b="0" i="0" u="none" strike="noStrike" kern="1200" cap="none" spc="0" baseline="0">
              <a:solidFill>
                <a:srgbClr val="000000"/>
              </a:solidFill>
              <a:uFillTx/>
              <a:latin typeface="Garamond"/>
            </a:endParaRPr>
          </a:p>
        </p:txBody>
      </p:sp>
      <p:pic>
        <p:nvPicPr>
          <p:cNvPr id="6" name="Picture Placeholder 12">
            <a:extLst>
              <a:ext uri="{FF2B5EF4-FFF2-40B4-BE49-F238E27FC236}">
                <a16:creationId xmlns:a16="http://schemas.microsoft.com/office/drawing/2014/main" id="{2B72A517-304E-42FE-B867-0D5A2DF836C6}"/>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Box 13">
            <a:extLst>
              <a:ext uri="{FF2B5EF4-FFF2-40B4-BE49-F238E27FC236}">
                <a16:creationId xmlns:a16="http://schemas.microsoft.com/office/drawing/2014/main" id="{7123B4C4-BF27-4818-9F47-F2BF64DD000C}"/>
              </a:ext>
            </a:extLst>
          </p:cNvPr>
          <p:cNvSpPr txBox="1"/>
          <p:nvPr/>
        </p:nvSpPr>
        <p:spPr>
          <a:xfrm>
            <a:off x="175829" y="110486"/>
            <a:ext cx="8088197"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6000" b="0" i="0" u="none" strike="noStrike" kern="1200" cap="none" spc="0" baseline="0">
                <a:solidFill>
                  <a:srgbClr val="FFFFFF"/>
                </a:solidFill>
                <a:uFillTx/>
                <a:latin typeface="Garamond" pitchFamily="18"/>
              </a:rPr>
              <a:t>BULVINIAI BLYNAI</a:t>
            </a:r>
            <a:endParaRPr lang="en-US" sz="6000" b="0" i="0" u="none" strike="noStrike" kern="1200" cap="none" spc="0" baseline="0">
              <a:solidFill>
                <a:srgbClr val="FFFFFF"/>
              </a:solidFill>
              <a:uFillTx/>
              <a:latin typeface="Garamond" pitchFamily="1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E2D873C-EA5D-4252-8DC0-9E675C3235D1}"/>
              </a:ext>
            </a:extLst>
          </p:cNvPr>
          <p:cNvSpPr/>
          <p:nvPr/>
        </p:nvSpPr>
        <p:spPr>
          <a:xfrm>
            <a:off x="9126716" y="335840"/>
            <a:ext cx="2705065" cy="378565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err="1">
                <a:solidFill>
                  <a:srgbClr val="000000"/>
                </a:solidFill>
                <a:uFillTx/>
                <a:latin typeface="Garamond" pitchFamily="18"/>
              </a:rPr>
              <a:t>Kepta</a:t>
            </a:r>
            <a:r>
              <a:rPr lang="en-US" sz="2000" b="0" i="0" u="none" strike="noStrike" kern="1200" cap="none" spc="0" baseline="0" dirty="0">
                <a:solidFill>
                  <a:srgbClr val="000000"/>
                </a:solidFill>
                <a:uFillTx/>
                <a:latin typeface="Garamond" pitchFamily="18"/>
              </a:rPr>
              <a:t> </a:t>
            </a:r>
            <a:r>
              <a:rPr lang="en-US" sz="2000" b="0" i="0" u="none" strike="noStrike" kern="1200" cap="none" spc="0" baseline="0" dirty="0" err="1">
                <a:solidFill>
                  <a:srgbClr val="000000"/>
                </a:solidFill>
                <a:uFillTx/>
                <a:latin typeface="Garamond" pitchFamily="18"/>
              </a:rPr>
              <a:t>duona</a:t>
            </a:r>
            <a:r>
              <a:rPr lang="en-US" sz="2000" b="0" i="0" u="none" strike="noStrike" kern="1200" cap="none" spc="0" baseline="0" dirty="0">
                <a:solidFill>
                  <a:srgbClr val="000000"/>
                </a:solidFill>
                <a:uFillTx/>
                <a:latin typeface="Garamond" pitchFamily="18"/>
              </a:rPr>
              <a:t> is </a:t>
            </a:r>
            <a:r>
              <a:rPr lang="lt-LT" sz="2000" b="0" i="0" u="none" strike="noStrike" kern="1200" cap="none" spc="0" baseline="0" dirty="0">
                <a:solidFill>
                  <a:srgbClr val="000000"/>
                </a:solidFill>
                <a:uFillTx/>
                <a:latin typeface="Garamond" pitchFamily="18"/>
              </a:rPr>
              <a:t>a</a:t>
            </a:r>
            <a:r>
              <a:rPr lang="en-US" sz="2000" b="0" i="0" u="none" strike="noStrike" kern="1200" cap="none" spc="0" baseline="0" dirty="0">
                <a:solidFill>
                  <a:srgbClr val="000000"/>
                </a:solidFill>
                <a:uFillTx/>
                <a:latin typeface="Garamond" pitchFamily="18"/>
              </a:rPr>
              <a:t> delicious calorie bomb made </a:t>
            </a:r>
            <a:r>
              <a:rPr lang="lt-LT" sz="2000" b="0" i="0" u="none" strike="noStrike" kern="1200" cap="none" spc="0" baseline="0" dirty="0" err="1">
                <a:solidFill>
                  <a:srgbClr val="000000"/>
                </a:solidFill>
                <a:uFillTx/>
                <a:latin typeface="Garamond" pitchFamily="18"/>
              </a:rPr>
              <a:t>out</a:t>
            </a:r>
            <a:r>
              <a:rPr lang="lt-LT" sz="2000" b="0" i="0" u="none" strike="noStrike" kern="1200" cap="none" spc="0" baseline="0" dirty="0">
                <a:solidFill>
                  <a:srgbClr val="000000"/>
                </a:solidFill>
                <a:uFillTx/>
                <a:latin typeface="Garamond" pitchFamily="18"/>
              </a:rPr>
              <a:t> </a:t>
            </a:r>
            <a:r>
              <a:rPr lang="en-US" sz="2000" b="0" i="0" u="none" strike="noStrike" kern="1200" cap="none" spc="0" baseline="0" dirty="0">
                <a:solidFill>
                  <a:srgbClr val="000000"/>
                </a:solidFill>
                <a:uFillTx/>
                <a:latin typeface="Garamond" pitchFamily="18"/>
              </a:rPr>
              <a:t>of fried strips of Lithuanian dark or medium-dark </a:t>
            </a:r>
            <a:r>
              <a:rPr lang="en-US" sz="2000" b="0" i="0" u="none" strike="noStrike" kern="1200" cap="none" spc="0" baseline="0" dirty="0" err="1">
                <a:solidFill>
                  <a:srgbClr val="000000"/>
                </a:solidFill>
                <a:uFillTx/>
                <a:latin typeface="Garamond" pitchFamily="18"/>
              </a:rPr>
              <a:t>brea</a:t>
            </a:r>
            <a:r>
              <a:rPr lang="lt-LT" sz="2000" dirty="0">
                <a:solidFill>
                  <a:srgbClr val="000000"/>
                </a:solidFill>
                <a:latin typeface="Garamond" pitchFamily="18"/>
              </a:rPr>
              <a:t>d,</a:t>
            </a:r>
            <a:r>
              <a:rPr lang="en-US" sz="2000" b="0" i="0" u="none" strike="noStrike" kern="1200" cap="none" spc="0" baseline="0" dirty="0">
                <a:solidFill>
                  <a:srgbClr val="000000"/>
                </a:solidFill>
                <a:uFillTx/>
                <a:latin typeface="Garamond" pitchFamily="18"/>
              </a:rPr>
              <a:t> seasoned with salt and pepper and rubbed with garlic. </a:t>
            </a:r>
            <a:r>
              <a:rPr lang="lt-LT" sz="2000" b="0" i="0" u="none" strike="noStrike" kern="1200" cap="none" spc="0" baseline="0" dirty="0" err="1">
                <a:solidFill>
                  <a:srgbClr val="000000"/>
                </a:solidFill>
                <a:uFillTx/>
                <a:latin typeface="Garamond" pitchFamily="18"/>
              </a:rPr>
              <a:t>Often</a:t>
            </a:r>
            <a:r>
              <a:rPr lang="lt-LT" sz="2000" b="0" i="0" u="none" strike="noStrike" kern="1200" cap="none" spc="0" baseline="0" dirty="0">
                <a:solidFill>
                  <a:srgbClr val="000000"/>
                </a:solidFill>
                <a:uFillTx/>
                <a:latin typeface="Garamond" pitchFamily="18"/>
              </a:rPr>
              <a:t> </a:t>
            </a:r>
            <a:r>
              <a:rPr lang="lt-LT" sz="2000" b="0" i="0" u="none" strike="noStrike" kern="1200" cap="none" spc="0" baseline="0" dirty="0" err="1">
                <a:solidFill>
                  <a:srgbClr val="000000"/>
                </a:solidFill>
                <a:uFillTx/>
                <a:latin typeface="Garamond" pitchFamily="18"/>
              </a:rPr>
              <a:t>served</a:t>
            </a:r>
            <a:r>
              <a:rPr lang="lt-LT" sz="2000" b="0" i="0" u="none" strike="noStrike" kern="1200" cap="none" spc="0" baseline="0" dirty="0">
                <a:solidFill>
                  <a:srgbClr val="000000"/>
                </a:solidFill>
                <a:uFillTx/>
                <a:latin typeface="Garamond" pitchFamily="18"/>
              </a:rPr>
              <a:t> w</a:t>
            </a:r>
            <a:r>
              <a:rPr lang="en-US" sz="2000" b="0" i="0" u="none" strike="noStrike" kern="1200" cap="none" spc="0" baseline="0" dirty="0" err="1">
                <a:solidFill>
                  <a:srgbClr val="000000"/>
                </a:solidFill>
                <a:uFillTx/>
                <a:latin typeface="Garamond" pitchFamily="18"/>
              </a:rPr>
              <a:t>ith</a:t>
            </a:r>
            <a:r>
              <a:rPr lang="en-US" sz="2000" b="0" i="0" u="none" strike="noStrike" kern="1200" cap="none" spc="0" baseline="0" dirty="0">
                <a:solidFill>
                  <a:srgbClr val="000000"/>
                </a:solidFill>
                <a:uFillTx/>
                <a:latin typeface="Garamond" pitchFamily="18"/>
              </a:rPr>
              <a:t> melted cheese or a melted cheese-mayonnaise dipping sauce on top.</a:t>
            </a:r>
          </a:p>
        </p:txBody>
      </p:sp>
      <p:pic>
        <p:nvPicPr>
          <p:cNvPr id="5" name="Picture Placeholder 7">
            <a:extLst>
              <a:ext uri="{FF2B5EF4-FFF2-40B4-BE49-F238E27FC236}">
                <a16:creationId xmlns:a16="http://schemas.microsoft.com/office/drawing/2014/main" id="{49E0B6D5-CF73-4D1B-A2FA-90DD486BDD7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8">
            <a:extLst>
              <a:ext uri="{FF2B5EF4-FFF2-40B4-BE49-F238E27FC236}">
                <a16:creationId xmlns:a16="http://schemas.microsoft.com/office/drawing/2014/main" id="{CB7CCDF4-F23F-4484-B1BC-DEC121DD263A}"/>
              </a:ext>
            </a:extLst>
          </p:cNvPr>
          <p:cNvSpPr txBox="1"/>
          <p:nvPr/>
        </p:nvSpPr>
        <p:spPr>
          <a:xfrm>
            <a:off x="157267" y="95673"/>
            <a:ext cx="5857381"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FFFFFF"/>
                </a:solidFill>
                <a:uFillTx/>
                <a:latin typeface="Garamond" pitchFamily="18"/>
              </a:rPr>
              <a:t>KEPTA DUONA</a:t>
            </a:r>
          </a:p>
        </p:txBody>
      </p:sp>
    </p:spTree>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Sav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Savon</Template>
  <TotalTime>133</TotalTime>
  <Words>562</Words>
  <Application>Microsoft Office PowerPoint</Application>
  <PresentationFormat>Plačiaekranė</PresentationFormat>
  <Paragraphs>26</Paragraphs>
  <Slides>11</Slides>
  <Notes>0</Notes>
  <HiddenSlides>0</HiddenSlides>
  <MMClips>0</MMClips>
  <ScaleCrop>false</ScaleCrop>
  <HeadingPairs>
    <vt:vector size="6" baseType="variant">
      <vt:variant>
        <vt:lpstr>Naudojami šriftai</vt:lpstr>
      </vt:variant>
      <vt:variant>
        <vt:i4>3</vt:i4>
      </vt:variant>
      <vt:variant>
        <vt:lpstr>Tema</vt:lpstr>
      </vt:variant>
      <vt:variant>
        <vt:i4>2</vt:i4>
      </vt:variant>
      <vt:variant>
        <vt:lpstr>Skaidrių pavadinimai</vt:lpstr>
      </vt:variant>
      <vt:variant>
        <vt:i4>11</vt:i4>
      </vt:variant>
    </vt:vector>
  </HeadingPairs>
  <TitlesOfParts>
    <vt:vector size="16" baseType="lpstr">
      <vt:lpstr>Arial</vt:lpstr>
      <vt:lpstr>Calibri</vt:lpstr>
      <vt:lpstr>Garamond</vt:lpstr>
      <vt:lpstr>Savon</vt:lpstr>
      <vt:lpstr>Organic</vt:lpstr>
      <vt:lpstr>Lithuania’s national food</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Where can you eat them?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Lithuania’s national food</dc:title>
  <dc:creator>Smilte Sukeviciute</dc:creator>
  <cp:lastModifiedBy>Mokinys</cp:lastModifiedBy>
  <cp:revision>52</cp:revision>
  <dcterms:created xsi:type="dcterms:W3CDTF">2020-01-29T18:30:56Z</dcterms:created>
  <dcterms:modified xsi:type="dcterms:W3CDTF">2020-02-04T06:34:11Z</dcterms:modified>
</cp:coreProperties>
</file>