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5" r:id="rId5"/>
    <p:sldId id="264" r:id="rId6"/>
    <p:sldId id="266" r:id="rId7"/>
    <p:sldId id="267" r:id="rId8"/>
    <p:sldId id="268" r:id="rId9"/>
    <p:sldId id="270" r:id="rId10"/>
    <p:sldId id="272" r:id="rId11"/>
    <p:sldId id="275" r:id="rId12"/>
    <p:sldId id="274" r:id="rId13"/>
    <p:sldId id="277" r:id="rId14"/>
    <p:sldId id="279" r:id="rId15"/>
    <p:sldId id="280" r:id="rId16"/>
    <p:sldId id="282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C9F82-540A-4832-8135-4EFCFDBDA76B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99CC1-43AA-476F-AF3A-BD5B9FA2E7F5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img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629"/>
            <a:ext cx="8618458" cy="6443707"/>
          </a:xfrm>
          <a:prstGeom prst="rect">
            <a:avLst/>
          </a:prstGeom>
        </p:spPr>
      </p:pic>
      <p:pic>
        <p:nvPicPr>
          <p:cNvPr id="5" name="Immagine 4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653136"/>
            <a:ext cx="5184576" cy="107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4887"/>
            <a:ext cx="8424936" cy="656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83568" y="188640"/>
            <a:ext cx="5922264" cy="599846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099" name="Picture 3" descr="C:\Users\Giusy\AppData\Local\Microsoft\Windows\Temporary Internet Files\Content.IE5\XP7EWJH1\niÃ±os-jugando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9756">
            <a:off x="6876256" y="836712"/>
            <a:ext cx="1889760" cy="1264920"/>
          </a:xfrm>
          <a:prstGeom prst="rect">
            <a:avLst/>
          </a:prstGeom>
          <a:noFill/>
        </p:spPr>
      </p:pic>
      <p:pic>
        <p:nvPicPr>
          <p:cNvPr id="4100" name="Picture 4" descr="C:\Users\Giusy\AppData\Local\Microsoft\Windows\Temporary Internet Files\Content.IE5\NEVWXY64\smiley-faces-91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08434">
            <a:off x="7121155" y="3695867"/>
            <a:ext cx="1702905" cy="1702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83567" y="548677"/>
            <a:ext cx="8064896" cy="618750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704523" cy="3528392"/>
          </a:xfrm>
          <a:prstGeom prst="rect">
            <a:avLst/>
          </a:prstGeom>
        </p:spPr>
      </p:pic>
      <p:pic>
        <p:nvPicPr>
          <p:cNvPr id="4" name="Immagine 3" descr="IMG_0392.JPG"/>
          <p:cNvPicPr>
            <a:picLocks noChangeAspect="1"/>
          </p:cNvPicPr>
          <p:nvPr/>
        </p:nvPicPr>
        <p:blipFill>
          <a:blip r:embed="rId3" cstate="print"/>
          <a:srcRect r="19801"/>
          <a:stretch>
            <a:fillRect/>
          </a:stretch>
        </p:blipFill>
        <p:spPr>
          <a:xfrm>
            <a:off x="4572000" y="2852936"/>
            <a:ext cx="3926964" cy="3672408"/>
          </a:xfrm>
          <a:prstGeom prst="rect">
            <a:avLst/>
          </a:prstGeom>
        </p:spPr>
      </p:pic>
      <p:pic>
        <p:nvPicPr>
          <p:cNvPr id="1026" name="Picture 2" descr="C:\Users\Giusy\AppData\Local\Microsoft\Windows\Temporary Internet Files\Content.IE5\IQNAXUEX\1210-1270070238e2VP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47186">
            <a:off x="760987" y="4220759"/>
            <a:ext cx="2676710" cy="1882062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 rot="1353854">
            <a:off x="5410863" y="762955"/>
            <a:ext cx="3715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Bookman Old Style" pitchFamily="18" charset="0"/>
              </a:rPr>
              <a:t>OUR </a:t>
            </a:r>
            <a:r>
              <a:rPr lang="it-IT" sz="2800" b="1" dirty="0" smtClean="0">
                <a:latin typeface="Bookman Old Style" pitchFamily="18" charset="0"/>
              </a:rPr>
              <a:t>GRANDPARENTS</a:t>
            </a:r>
            <a:r>
              <a:rPr lang="it-IT" sz="2000" b="1" dirty="0" smtClean="0">
                <a:latin typeface="Bookman Old Style" pitchFamily="18" charset="0"/>
              </a:rPr>
              <a:t>!</a:t>
            </a:r>
            <a:endParaRPr lang="it-IT" sz="20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0397.JPG"/>
          <p:cNvPicPr>
            <a:picLocks noChangeAspect="1"/>
          </p:cNvPicPr>
          <p:nvPr/>
        </p:nvPicPr>
        <p:blipFill>
          <a:blip r:embed="rId2" cstate="print"/>
          <a:srcRect l="15350" t="-20" r="15351"/>
          <a:stretch>
            <a:fillRect/>
          </a:stretch>
        </p:blipFill>
        <p:spPr>
          <a:xfrm>
            <a:off x="4623941" y="188641"/>
            <a:ext cx="4259040" cy="4608512"/>
          </a:xfrm>
          <a:prstGeom prst="rect">
            <a:avLst/>
          </a:prstGeom>
        </p:spPr>
      </p:pic>
      <p:pic>
        <p:nvPicPr>
          <p:cNvPr id="4" name="Immagine 3" descr="IMG_0396.JPG"/>
          <p:cNvPicPr>
            <a:picLocks noChangeAspect="1"/>
          </p:cNvPicPr>
          <p:nvPr/>
        </p:nvPicPr>
        <p:blipFill>
          <a:blip r:embed="rId3" cstate="print"/>
          <a:srcRect r="39763"/>
          <a:stretch>
            <a:fillRect/>
          </a:stretch>
        </p:blipFill>
        <p:spPr>
          <a:xfrm>
            <a:off x="462674" y="764704"/>
            <a:ext cx="3759229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7704856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3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6696744" cy="5022558"/>
          </a:xfrm>
          <a:prstGeom prst="rect">
            <a:avLst/>
          </a:prstGeom>
        </p:spPr>
      </p:pic>
      <p:pic>
        <p:nvPicPr>
          <p:cNvPr id="2052" name="Picture 4" descr="C:\Users\Giusy\AppData\Local\Microsoft\Windows\Temporary Internet Files\Content.IE5\XP7EWJH1\da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38326">
            <a:off x="6617630" y="4424853"/>
            <a:ext cx="2004758" cy="1844824"/>
          </a:xfrm>
          <a:prstGeom prst="rect">
            <a:avLst/>
          </a:prstGeom>
          <a:noFill/>
        </p:spPr>
      </p:pic>
      <p:pic>
        <p:nvPicPr>
          <p:cNvPr id="6" name="Immagine 5" descr="EU flag-Erasmus+_vect_P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517232"/>
            <a:ext cx="3131840" cy="894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4355976" cy="633670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Immagine 2" descr="img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4195853" cy="633670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4521262" cy="6597352"/>
          </a:xfrm>
          <a:prstGeom prst="rect">
            <a:avLst/>
          </a:prstGeom>
        </p:spPr>
      </p:pic>
      <p:pic>
        <p:nvPicPr>
          <p:cNvPr id="3" name="Immagine 2" descr="img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8640"/>
            <a:ext cx="3960440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1349"/>
            <a:ext cx="8568952" cy="6515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4620"/>
            <a:ext cx="9144000" cy="654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404664"/>
            <a:ext cx="4320480" cy="6120680"/>
          </a:xfrm>
          <a:prstGeom prst="rect">
            <a:avLst/>
          </a:prstGeom>
        </p:spPr>
      </p:pic>
      <p:pic>
        <p:nvPicPr>
          <p:cNvPr id="3" name="Immagine 2" descr="img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4572000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4104456" cy="594928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Immagine 2" descr="img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2656"/>
            <a:ext cx="4211960" cy="612068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3739"/>
            <a:ext cx="8424936" cy="6630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260648"/>
            <a:ext cx="5936896" cy="619268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075" name="Picture 3" descr="C:\Users\Giusy\AppData\Local\Microsoft\Windows\Temporary Internet Files\Content.IE5\ESM2GON2\Aquiloni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2123728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Presentazione su schermo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Giusy</dc:creator>
  <cp:lastModifiedBy>Giusy</cp:lastModifiedBy>
  <cp:revision>1</cp:revision>
  <dcterms:created xsi:type="dcterms:W3CDTF">2015-05-14T18:55:57Z</dcterms:created>
  <dcterms:modified xsi:type="dcterms:W3CDTF">2015-05-14T19:04:15Z</dcterms:modified>
</cp:coreProperties>
</file>