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17F8-7A49-4FB1-8641-514BA6D105C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F6E5E-8774-4FB3-88EC-3B9B342D758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WE ARE ARTIST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4000" b="1" dirty="0" smtClean="0"/>
              <a:t>4 YEARS OLD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-20160525-WA00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SKYLINE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 descr="IMG-20160525-WA00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M0617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-20160525-WA00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323528" y="404664"/>
            <a:ext cx="4364302" cy="3273227"/>
          </a:xfrm>
        </p:spPr>
      </p:pic>
      <p:pic>
        <p:nvPicPr>
          <p:cNvPr id="5" name="4 Imagen" descr="IMG-20160525-WA0011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4379978" y="3284984"/>
            <a:ext cx="4764021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-20160525-WA00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251520" y="260648"/>
            <a:ext cx="3665380" cy="2749035"/>
          </a:xfrm>
        </p:spPr>
      </p:pic>
      <p:pic>
        <p:nvPicPr>
          <p:cNvPr id="5" name="4 Imagen" descr="IMG-20160525-WA0017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4211960" y="332656"/>
            <a:ext cx="4716016" cy="3537012"/>
          </a:xfrm>
          <a:prstGeom prst="rect">
            <a:avLst/>
          </a:prstGeom>
        </p:spPr>
      </p:pic>
      <p:pic>
        <p:nvPicPr>
          <p:cNvPr id="6" name="5 Imagen" descr="IMG-20160525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429000"/>
            <a:ext cx="4211960" cy="3158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M0617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30000"/>
          </a:blip>
          <a:stretch>
            <a:fillRect/>
          </a:stretch>
        </p:blipFill>
        <p:spPr>
          <a:xfrm>
            <a:off x="251520" y="188640"/>
            <a:ext cx="4313452" cy="3235089"/>
          </a:xfrm>
        </p:spPr>
      </p:pic>
      <p:pic>
        <p:nvPicPr>
          <p:cNvPr id="5" name="4 Imagen" descr="CAM06178.jpg"/>
          <p:cNvPicPr>
            <a:picLocks noChangeAspect="1"/>
          </p:cNvPicPr>
          <p:nvPr/>
        </p:nvPicPr>
        <p:blipFill>
          <a:blip r:embed="rId3" cstate="print">
            <a:lum bright="30000" contrast="30000"/>
          </a:blip>
          <a:stretch>
            <a:fillRect/>
          </a:stretch>
        </p:blipFill>
        <p:spPr>
          <a:xfrm>
            <a:off x="5076056" y="1484784"/>
            <a:ext cx="3227851" cy="2420888"/>
          </a:xfrm>
          <a:prstGeom prst="rect">
            <a:avLst/>
          </a:prstGeom>
        </p:spPr>
      </p:pic>
      <p:pic>
        <p:nvPicPr>
          <p:cNvPr id="6" name="5 Imagen" descr="IMG-20160525-WA0002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rcRect l="13174" t="14372" r="2986" b="5780"/>
          <a:stretch>
            <a:fillRect/>
          </a:stretch>
        </p:blipFill>
        <p:spPr>
          <a:xfrm>
            <a:off x="539552" y="3566206"/>
            <a:ext cx="4608512" cy="32917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G-20160525-WA0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 l="10623" t="8587" r="2270" b="8681"/>
          <a:stretch>
            <a:fillRect/>
          </a:stretch>
        </p:blipFill>
        <p:spPr>
          <a:xfrm>
            <a:off x="323528" y="260648"/>
            <a:ext cx="4896544" cy="3487949"/>
          </a:xfrm>
        </p:spPr>
      </p:pic>
      <p:pic>
        <p:nvPicPr>
          <p:cNvPr id="5" name="4 Imagen" descr="IMG-20160525-WA0003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rcRect l="3362" t="8964" r="4190"/>
          <a:stretch>
            <a:fillRect/>
          </a:stretch>
        </p:blipFill>
        <p:spPr>
          <a:xfrm>
            <a:off x="4572000" y="3717032"/>
            <a:ext cx="3960440" cy="29249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Presentación en pantalla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WE ARE ARTIST</vt:lpstr>
      <vt:lpstr>Diapositiva 2</vt:lpstr>
      <vt:lpstr>SKYLINE</vt:lpstr>
      <vt:lpstr>Diapositiva 4</vt:lpstr>
      <vt:lpstr>Diapositiva 5</vt:lpstr>
      <vt:lpstr>Diapositiva 6</vt:lpstr>
      <vt:lpstr>Diapositiva 7</vt:lpstr>
      <vt:lpstr>Diapositiva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ARTIST</dc:title>
  <dc:creator>HP_USer</dc:creator>
  <cp:lastModifiedBy>HP_USer</cp:lastModifiedBy>
  <cp:revision>1</cp:revision>
  <dcterms:created xsi:type="dcterms:W3CDTF">2016-06-13T18:07:55Z</dcterms:created>
  <dcterms:modified xsi:type="dcterms:W3CDTF">2016-06-13T18:16:41Z</dcterms:modified>
</cp:coreProperties>
</file>