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E8C9-76B2-470B-A3AB-0199F5F34E9F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E5C8D-267F-4EAE-843C-3FECD052B065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990656" cy="14700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EU flag-Erasmus+_vect_P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196752"/>
            <a:ext cx="5688632" cy="151216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331640" y="2967335"/>
            <a:ext cx="6624736" cy="175432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KNOWING ME KNOWING YOU</a:t>
            </a:r>
            <a:endParaRPr lang="it-IT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195736" y="530120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  <a:latin typeface="Adobe Caslon Pro Bold" pitchFamily="18" charset="0"/>
              </a:rPr>
              <a:t>CLASSE 4 B “G. DELEDDA”</a:t>
            </a:r>
            <a:endParaRPr lang="it-IT" sz="2800" b="1" dirty="0">
              <a:solidFill>
                <a:schemeClr val="accent6">
                  <a:lumMod val="75000"/>
                </a:schemeClr>
              </a:solidFill>
              <a:latin typeface="Adobe Caslon Pro Bold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33.jpg"/>
          <p:cNvPicPr>
            <a:picLocks noChangeAspect="1"/>
          </p:cNvPicPr>
          <p:nvPr/>
        </p:nvPicPr>
        <p:blipFill>
          <a:blip r:embed="rId2" cstate="print"/>
          <a:srcRect t="12201" r="320" b="11150"/>
          <a:stretch>
            <a:fillRect/>
          </a:stretch>
        </p:blipFill>
        <p:spPr>
          <a:xfrm>
            <a:off x="1" y="620688"/>
            <a:ext cx="4644008" cy="525658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Immagine 2" descr="img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9112" y="0"/>
            <a:ext cx="48148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788024" cy="6858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Immagine 2" descr="img136.jpg"/>
          <p:cNvPicPr>
            <a:picLocks noChangeAspect="1"/>
          </p:cNvPicPr>
          <p:nvPr/>
        </p:nvPicPr>
        <p:blipFill>
          <a:blip r:embed="rId3" cstate="print"/>
          <a:srcRect r="9370" b="26900"/>
          <a:stretch>
            <a:fillRect/>
          </a:stretch>
        </p:blipFill>
        <p:spPr>
          <a:xfrm>
            <a:off x="4860032" y="260648"/>
            <a:ext cx="4283968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860032" cy="68580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Immagine 2" descr="img138.jpg"/>
          <p:cNvPicPr>
            <a:picLocks noChangeAspect="1"/>
          </p:cNvPicPr>
          <p:nvPr/>
        </p:nvPicPr>
        <p:blipFill>
          <a:blip r:embed="rId3" cstate="print"/>
          <a:srcRect r="4606" b="39500"/>
          <a:stretch>
            <a:fillRect/>
          </a:stretch>
        </p:blipFill>
        <p:spPr>
          <a:xfrm>
            <a:off x="4932040" y="260648"/>
            <a:ext cx="3995936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0275" y="0"/>
            <a:ext cx="49034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29721" cy="6597352"/>
          </a:xfrm>
          <a:prstGeom prst="rect">
            <a:avLst/>
          </a:prstGeom>
        </p:spPr>
      </p:pic>
      <p:pic>
        <p:nvPicPr>
          <p:cNvPr id="3" name="Immagine 2" descr="img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2282" y="0"/>
            <a:ext cx="4722206" cy="66068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pic>
        <p:nvPicPr>
          <p:cNvPr id="3" name="Immagine 2" descr="img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0"/>
            <a:ext cx="4139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3" name="Immagine 2" descr="img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59" cy="6858000"/>
          </a:xfrm>
          <a:prstGeom prst="rect">
            <a:avLst/>
          </a:prstGeom>
        </p:spPr>
      </p:pic>
      <p:pic>
        <p:nvPicPr>
          <p:cNvPr id="3" name="Immagine 2" descr="img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3906" y="0"/>
            <a:ext cx="49100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4855239" cy="6858000"/>
          </a:xfrm>
          <a:prstGeom prst="rect">
            <a:avLst/>
          </a:prstGeom>
        </p:spPr>
      </p:pic>
      <p:pic>
        <p:nvPicPr>
          <p:cNvPr id="3" name="Immagine 2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36583">
            <a:off x="5148345" y="2131885"/>
            <a:ext cx="4036471" cy="11529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4360774" cy="613792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Immagine 2" descr="img130.jpg"/>
          <p:cNvPicPr>
            <a:picLocks noChangeAspect="1"/>
          </p:cNvPicPr>
          <p:nvPr/>
        </p:nvPicPr>
        <p:blipFill>
          <a:blip r:embed="rId3" cstate="print"/>
          <a:srcRect r="3663" b="21650"/>
          <a:stretch>
            <a:fillRect/>
          </a:stretch>
        </p:blipFill>
        <p:spPr>
          <a:xfrm>
            <a:off x="4423503" y="620688"/>
            <a:ext cx="4540985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  <p:pic>
        <p:nvPicPr>
          <p:cNvPr id="3" name="Immagine 2" descr="img132.jpg"/>
          <p:cNvPicPr>
            <a:picLocks noChangeAspect="1"/>
          </p:cNvPicPr>
          <p:nvPr/>
        </p:nvPicPr>
        <p:blipFill>
          <a:blip r:embed="rId3" cstate="print"/>
          <a:srcRect r="6662"/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</Words>
  <Application>Microsoft Office PowerPoint</Application>
  <PresentationFormat>Presentazione su schermo (4:3)</PresentationFormat>
  <Paragraphs>2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Giusy</dc:creator>
  <cp:lastModifiedBy>Giusy</cp:lastModifiedBy>
  <cp:revision>3</cp:revision>
  <dcterms:created xsi:type="dcterms:W3CDTF">2015-05-17T14:50:43Z</dcterms:created>
  <dcterms:modified xsi:type="dcterms:W3CDTF">2015-05-17T15:16:44Z</dcterms:modified>
</cp:coreProperties>
</file>