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70CA22-D164-4A95-A888-14A5C7B34E98}" type="datetimeFigureOut">
              <a:rPr lang="it-IT" smtClean="0"/>
              <a:pPr/>
              <a:t>26/02/2015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D538BA-552C-4E19-9615-CC733A26F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6373" y="836712"/>
            <a:ext cx="8831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ITALIAN SCHOOL SYSTEM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564904"/>
            <a:ext cx="6574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I.C. LAPARELLI, ROME</a:t>
            </a:r>
            <a:endParaRPr lang="it-IT" sz="4800" b="1" dirty="0"/>
          </a:p>
        </p:txBody>
      </p:sp>
      <p:pic>
        <p:nvPicPr>
          <p:cNvPr id="5" name="Immagine 4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8999"/>
            <a:ext cx="3888432" cy="2304257"/>
          </a:xfrm>
          <a:prstGeom prst="rect">
            <a:avLst/>
          </a:prstGeom>
        </p:spPr>
      </p:pic>
      <p:pic>
        <p:nvPicPr>
          <p:cNvPr id="2050" name="Picture 2" descr="C:\Users\Giusy\AppData\Local\Microsoft\Windows\Temporary Internet Files\Content.IE5\RRK37MY3\italia_tricolo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429000"/>
            <a:ext cx="3384375" cy="237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548681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u="sng" dirty="0" smtClean="0"/>
              <a:t>The </a:t>
            </a:r>
            <a:r>
              <a:rPr lang="it-IT" b="1" u="sng" dirty="0" err="1" smtClean="0"/>
              <a:t>primary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school</a:t>
            </a:r>
            <a:r>
              <a:rPr lang="it-IT" b="1" u="sng" dirty="0" smtClean="0"/>
              <a:t> </a:t>
            </a:r>
            <a:r>
              <a:rPr lang="it-IT" dirty="0" smtClean="0"/>
              <a:t>Grazia Deledda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</a:t>
            </a:r>
            <a:r>
              <a:rPr lang="it-IT" dirty="0" err="1" smtClean="0"/>
              <a:t>inTorpignattara</a:t>
            </a:r>
            <a:r>
              <a:rPr lang="it-IT" dirty="0" smtClean="0"/>
              <a:t> , </a:t>
            </a:r>
            <a:r>
              <a:rPr lang="it-IT" dirty="0" err="1" smtClean="0"/>
              <a:t>exactly</a:t>
            </a:r>
            <a:r>
              <a:rPr lang="it-IT" dirty="0" smtClean="0"/>
              <a:t> in Via </a:t>
            </a:r>
            <a:r>
              <a:rPr lang="it-IT" dirty="0" err="1" smtClean="0"/>
              <a:t>Filarete</a:t>
            </a:r>
            <a:r>
              <a:rPr lang="it-IT" dirty="0" smtClean="0"/>
              <a:t> , 21.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houses</a:t>
            </a:r>
            <a:r>
              <a:rPr lang="it-IT" dirty="0" smtClean="0"/>
              <a:t> 18 </a:t>
            </a:r>
            <a:r>
              <a:rPr lang="it-IT" dirty="0" err="1" smtClean="0"/>
              <a:t>classes</a:t>
            </a:r>
            <a:r>
              <a:rPr lang="it-IT" dirty="0" smtClean="0"/>
              <a:t> : 12 full-time  </a:t>
            </a:r>
            <a:r>
              <a:rPr lang="it-IT" dirty="0" err="1" smtClean="0"/>
              <a:t>from</a:t>
            </a:r>
            <a:r>
              <a:rPr lang="it-IT" dirty="0" smtClean="0"/>
              <a:t> 8.30 </a:t>
            </a:r>
            <a:r>
              <a:rPr lang="it-IT" dirty="0" err="1" smtClean="0"/>
              <a:t>to</a:t>
            </a:r>
            <a:r>
              <a:rPr lang="it-IT" dirty="0" smtClean="0"/>
              <a:t> 16.30 and 6 </a:t>
            </a:r>
            <a:r>
              <a:rPr lang="it-IT" dirty="0" err="1" smtClean="0"/>
              <a:t>from</a:t>
            </a:r>
            <a:r>
              <a:rPr lang="it-IT" dirty="0" smtClean="0"/>
              <a:t> 8.30 </a:t>
            </a:r>
            <a:r>
              <a:rPr lang="it-IT" dirty="0" err="1" smtClean="0"/>
              <a:t>to</a:t>
            </a:r>
            <a:r>
              <a:rPr lang="it-IT" dirty="0" smtClean="0"/>
              <a:t> 13.30 </a:t>
            </a:r>
            <a:r>
              <a:rPr lang="it-IT" dirty="0" err="1" smtClean="0"/>
              <a:t>with</a:t>
            </a:r>
            <a:r>
              <a:rPr lang="it-IT" dirty="0" smtClean="0"/>
              <a:t> modular </a:t>
            </a:r>
            <a:r>
              <a:rPr lang="it-IT" dirty="0" err="1" smtClean="0"/>
              <a:t>time</a:t>
            </a:r>
            <a:r>
              <a:rPr lang="it-IT" dirty="0" smtClean="0"/>
              <a:t> and a </a:t>
            </a:r>
            <a:r>
              <a:rPr lang="it-IT" dirty="0" err="1" smtClean="0"/>
              <a:t>weekly</a:t>
            </a:r>
            <a:r>
              <a:rPr lang="it-IT" dirty="0" smtClean="0"/>
              <a:t> </a:t>
            </a:r>
            <a:r>
              <a:rPr lang="it-IT" dirty="0" err="1" smtClean="0"/>
              <a:t>return</a:t>
            </a:r>
            <a:r>
              <a:rPr lang="it-IT" dirty="0" smtClean="0"/>
              <a:t> in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pupils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lunch at </a:t>
            </a:r>
            <a:r>
              <a:rPr lang="it-IT" dirty="0" err="1" smtClean="0"/>
              <a:t>school</a:t>
            </a:r>
            <a:r>
              <a:rPr lang="it-IT" dirty="0" smtClean="0"/>
              <a:t> and </a:t>
            </a:r>
            <a:r>
              <a:rPr lang="it-IT" dirty="0" err="1" smtClean="0"/>
              <a:t>leaving</a:t>
            </a:r>
            <a:r>
              <a:rPr lang="it-IT" dirty="0" smtClean="0"/>
              <a:t> at 16.30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gym</a:t>
            </a:r>
            <a:r>
              <a:rPr lang="it-IT" dirty="0" smtClean="0"/>
              <a:t>, a </a:t>
            </a:r>
            <a:r>
              <a:rPr lang="it-IT" dirty="0" err="1" smtClean="0"/>
              <a:t>classroom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theater</a:t>
            </a:r>
            <a:r>
              <a:rPr lang="it-IT" dirty="0" smtClean="0"/>
              <a:t> , a </a:t>
            </a:r>
            <a:r>
              <a:rPr lang="it-IT" dirty="0" err="1" smtClean="0"/>
              <a:t>library</a:t>
            </a:r>
            <a:r>
              <a:rPr lang="it-IT" dirty="0" smtClean="0"/>
              <a:t> a, </a:t>
            </a:r>
            <a:r>
              <a:rPr lang="it-IT" dirty="0" err="1" smtClean="0"/>
              <a:t>classroom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IWB TV, VCR, DVD player, and </a:t>
            </a:r>
            <a:r>
              <a:rPr lang="it-IT" dirty="0" err="1" smtClean="0"/>
              <a:t>finally</a:t>
            </a:r>
            <a:r>
              <a:rPr lang="it-IT" dirty="0" smtClean="0"/>
              <a:t> a </a:t>
            </a:r>
            <a:r>
              <a:rPr lang="it-IT" dirty="0" err="1" smtClean="0"/>
              <a:t>new</a:t>
            </a:r>
            <a:r>
              <a:rPr lang="it-IT" dirty="0" smtClean="0"/>
              <a:t> and </a:t>
            </a:r>
            <a:r>
              <a:rPr lang="it-IT" dirty="0" err="1" smtClean="0"/>
              <a:t>well-equipped</a:t>
            </a:r>
            <a:r>
              <a:rPr lang="it-IT" dirty="0" smtClean="0"/>
              <a:t> computer </a:t>
            </a:r>
            <a:r>
              <a:rPr lang="it-IT" dirty="0" err="1" smtClean="0"/>
              <a:t>lab</a:t>
            </a:r>
            <a:r>
              <a:rPr lang="it-IT" dirty="0" smtClean="0"/>
              <a:t>  </a:t>
            </a:r>
            <a:r>
              <a:rPr lang="it-IT" dirty="0" err="1" smtClean="0"/>
              <a:t>with</a:t>
            </a:r>
            <a:r>
              <a:rPr lang="it-IT" dirty="0" smtClean="0"/>
              <a:t> 11 </a:t>
            </a:r>
            <a:r>
              <a:rPr lang="it-IT" dirty="0" err="1" smtClean="0"/>
              <a:t>workstations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printer</a:t>
            </a:r>
            <a:r>
              <a:rPr lang="it-IT" dirty="0" smtClean="0"/>
              <a:t> on a network , internet , </a:t>
            </a:r>
            <a:r>
              <a:rPr lang="it-IT" dirty="0" err="1" smtClean="0"/>
              <a:t>wirless</a:t>
            </a:r>
            <a:r>
              <a:rPr lang="it-IT" dirty="0" smtClean="0"/>
              <a:t> and a station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disabled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laboratory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children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disabilities</a:t>
            </a:r>
            <a:r>
              <a:rPr lang="it-IT" dirty="0" smtClean="0"/>
              <a:t>.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312368" cy="5040560"/>
          </a:xfrm>
          <a:prstGeom prst="rect">
            <a:avLst/>
          </a:prstGeom>
          <a:solidFill>
            <a:srgbClr val="EDEDED"/>
          </a:solidFill>
          <a:ln w="88920">
            <a:solidFill>
              <a:srgbClr val="FAC09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2656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u="sng" dirty="0" err="1" smtClean="0"/>
              <a:t>Secondary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school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level</a:t>
            </a:r>
            <a:r>
              <a:rPr lang="it-IT" b="1" u="sng" dirty="0" smtClean="0"/>
              <a:t> </a:t>
            </a:r>
            <a:r>
              <a:rPr lang="it-IT" dirty="0" smtClean="0"/>
              <a:t>I Lodovico Pavoni , </a:t>
            </a:r>
            <a:r>
              <a:rPr lang="it-IT" dirty="0" err="1" smtClean="0"/>
              <a:t>located</a:t>
            </a:r>
            <a:r>
              <a:rPr lang="it-IT" dirty="0" smtClean="0"/>
              <a:t> in Via </a:t>
            </a:r>
            <a:r>
              <a:rPr lang="it-IT" dirty="0" err="1" smtClean="0"/>
              <a:t>Laparelli</a:t>
            </a:r>
            <a:r>
              <a:rPr lang="it-IT" dirty="0" smtClean="0"/>
              <a:t> 60 ,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headquarters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Comprehensive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and </a:t>
            </a:r>
            <a:r>
              <a:rPr lang="it-IT" dirty="0" err="1" smtClean="0"/>
              <a:t>includes</a:t>
            </a:r>
            <a:r>
              <a:rPr lang="it-IT" dirty="0" smtClean="0"/>
              <a:t> the Office </a:t>
            </a:r>
            <a:r>
              <a:rPr lang="it-IT" dirty="0" err="1" smtClean="0"/>
              <a:t>of</a:t>
            </a:r>
            <a:r>
              <a:rPr lang="it-IT" dirty="0" smtClean="0"/>
              <a:t> Management and the </a:t>
            </a:r>
            <a:r>
              <a:rPr lang="it-IT" dirty="0" err="1" smtClean="0"/>
              <a:t>Secretariat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hosts</a:t>
            </a:r>
            <a:r>
              <a:rPr lang="it-IT" dirty="0" smtClean="0"/>
              <a:t> 16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.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library</a:t>
            </a:r>
            <a:r>
              <a:rPr lang="it-IT" dirty="0" smtClean="0"/>
              <a:t> , a </a:t>
            </a:r>
            <a:r>
              <a:rPr lang="it-IT" dirty="0" err="1" smtClean="0"/>
              <a:t>gym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climbing </a:t>
            </a:r>
            <a:r>
              <a:rPr lang="it-IT" dirty="0" err="1" smtClean="0"/>
              <a:t>wall</a:t>
            </a:r>
            <a:r>
              <a:rPr lang="it-IT" dirty="0" smtClean="0"/>
              <a:t> , n . 2 </a:t>
            </a:r>
            <a:r>
              <a:rPr lang="it-IT" dirty="0" err="1" smtClean="0"/>
              <a:t>Laboratory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ICT  </a:t>
            </a:r>
            <a:r>
              <a:rPr lang="it-IT" dirty="0" err="1" smtClean="0"/>
              <a:t>established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contribution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Regione Lazio and </a:t>
            </a:r>
            <a:r>
              <a:rPr lang="it-IT" dirty="0" err="1" smtClean="0"/>
              <a:t>Rome</a:t>
            </a:r>
            <a:r>
              <a:rPr lang="it-IT" dirty="0" smtClean="0"/>
              <a:t> </a:t>
            </a:r>
            <a:r>
              <a:rPr lang="it-IT" dirty="0" err="1" smtClean="0"/>
              <a:t>Foundation</a:t>
            </a:r>
            <a:r>
              <a:rPr lang="it-IT" dirty="0" smtClean="0"/>
              <a:t> , a </a:t>
            </a:r>
            <a:r>
              <a:rPr lang="it-IT" dirty="0" err="1" smtClean="0"/>
              <a:t>spacious</a:t>
            </a:r>
            <a:r>
              <a:rPr lang="it-IT" dirty="0" smtClean="0"/>
              <a:t> Great Hall </a:t>
            </a:r>
            <a:r>
              <a:rPr lang="it-IT" dirty="0" err="1" smtClean="0"/>
              <a:t>venue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conferences</a:t>
            </a:r>
            <a:r>
              <a:rPr lang="it-IT" dirty="0" smtClean="0"/>
              <a:t> and cultural and educational </a:t>
            </a:r>
            <a:r>
              <a:rPr lang="it-IT" dirty="0" err="1" smtClean="0"/>
              <a:t>meetings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students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 a </a:t>
            </a:r>
            <a:r>
              <a:rPr lang="it-IT" dirty="0" err="1" smtClean="0"/>
              <a:t>Laboratory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disabled</a:t>
            </a:r>
            <a:r>
              <a:rPr lang="it-IT" dirty="0" smtClean="0"/>
              <a:t>  </a:t>
            </a:r>
            <a:r>
              <a:rPr lang="it-IT" dirty="0" err="1" smtClean="0"/>
              <a:t>pupils</a:t>
            </a:r>
            <a:r>
              <a:rPr lang="it-IT" dirty="0" smtClean="0"/>
              <a:t> ,  video </a:t>
            </a:r>
            <a:r>
              <a:rPr lang="it-IT" dirty="0" err="1" smtClean="0"/>
              <a:t>classroom</a:t>
            </a:r>
            <a:r>
              <a:rPr lang="it-IT" dirty="0" smtClean="0"/>
              <a:t>  , </a:t>
            </a:r>
            <a:r>
              <a:rPr lang="it-IT" dirty="0" err="1" smtClean="0"/>
              <a:t>music</a:t>
            </a:r>
            <a:r>
              <a:rPr lang="it-IT" dirty="0" smtClean="0"/>
              <a:t> </a:t>
            </a:r>
            <a:r>
              <a:rPr lang="it-IT" dirty="0" err="1" smtClean="0"/>
              <a:t>classroom</a:t>
            </a:r>
            <a:r>
              <a:rPr lang="it-IT" dirty="0" smtClean="0"/>
              <a:t> ,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artistic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r>
              <a:rPr lang="it-IT" dirty="0" smtClean="0"/>
              <a:t> and a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IWB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r>
              <a:rPr lang="it-IT" dirty="0" smtClean="0"/>
              <a:t> aids.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952328" cy="4680520"/>
          </a:xfrm>
          <a:prstGeom prst="rect">
            <a:avLst/>
          </a:prstGeom>
          <a:solidFill>
            <a:srgbClr val="EDEDED"/>
          </a:solidFill>
          <a:ln w="88920">
            <a:solidFill>
              <a:srgbClr val="D9969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980729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Via </a:t>
            </a:r>
            <a:r>
              <a:rPr lang="it-IT" dirty="0" err="1" smtClean="0"/>
              <a:t>Sestio</a:t>
            </a:r>
            <a:r>
              <a:rPr lang="it-IT" dirty="0" smtClean="0"/>
              <a:t> </a:t>
            </a:r>
            <a:r>
              <a:rPr lang="it-IT" dirty="0" err="1" smtClean="0"/>
              <a:t>Menas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thirty-year</a:t>
            </a:r>
            <a:r>
              <a:rPr lang="it-IT" dirty="0" smtClean="0"/>
              <a:t> </a:t>
            </a:r>
            <a:r>
              <a:rPr lang="it-IT" dirty="0" err="1" smtClean="0"/>
              <a:t>presence</a:t>
            </a:r>
            <a:r>
              <a:rPr lang="it-IT" dirty="0" smtClean="0"/>
              <a:t> in the </a:t>
            </a:r>
            <a:r>
              <a:rPr lang="it-IT" dirty="0" err="1" smtClean="0"/>
              <a:t>neighborhood</a:t>
            </a:r>
            <a:r>
              <a:rPr lang="it-IT" dirty="0" smtClean="0"/>
              <a:t> </a:t>
            </a:r>
            <a:r>
              <a:rPr lang="it-IT" dirty="0" err="1" smtClean="0"/>
              <a:t>Quadraro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solid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and 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teachers</a:t>
            </a:r>
            <a:r>
              <a:rPr lang="it-IT" dirty="0" smtClean="0"/>
              <a:t>  . </a:t>
            </a:r>
            <a:r>
              <a:rPr lang="it-IT" dirty="0" err="1" smtClean="0"/>
              <a:t>Accommodates</a:t>
            </a:r>
            <a:r>
              <a:rPr lang="it-IT" dirty="0" smtClean="0"/>
              <a:t> 6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total </a:t>
            </a:r>
            <a:r>
              <a:rPr lang="it-IT" dirty="0" err="1" smtClean="0"/>
              <a:t>of</a:t>
            </a:r>
            <a:r>
              <a:rPr lang="it-IT" dirty="0" smtClean="0"/>
              <a:t> 126 </a:t>
            </a:r>
            <a:r>
              <a:rPr lang="it-IT" dirty="0" err="1" smtClean="0"/>
              <a:t>pupils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welcoming</a:t>
            </a:r>
            <a:r>
              <a:rPr lang="it-IT" dirty="0" smtClean="0"/>
              <a:t>  , </a:t>
            </a:r>
            <a:r>
              <a:rPr lang="it-IT" dirty="0" err="1" smtClean="0"/>
              <a:t>with</a:t>
            </a:r>
            <a:r>
              <a:rPr lang="it-IT" dirty="0" smtClean="0"/>
              <a:t> a computer </a:t>
            </a:r>
            <a:r>
              <a:rPr lang="it-IT" dirty="0" err="1" smtClean="0"/>
              <a:t>lab</a:t>
            </a:r>
            <a:r>
              <a:rPr lang="it-IT" dirty="0" smtClean="0"/>
              <a:t>  , </a:t>
            </a:r>
            <a:r>
              <a:rPr lang="it-IT" dirty="0" err="1" smtClean="0"/>
              <a:t>classrooms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IWB , a </a:t>
            </a:r>
            <a:r>
              <a:rPr lang="it-IT" dirty="0" err="1" smtClean="0"/>
              <a:t>gym</a:t>
            </a:r>
            <a:r>
              <a:rPr lang="it-IT" dirty="0" smtClean="0"/>
              <a:t>, a </a:t>
            </a:r>
            <a:r>
              <a:rPr lang="it-IT" dirty="0" err="1" smtClean="0"/>
              <a:t>theater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08274"/>
            <a:ext cx="3527425" cy="3096989"/>
          </a:xfrm>
          <a:prstGeom prst="rect">
            <a:avLst/>
          </a:prstGeom>
          <a:solidFill>
            <a:srgbClr val="EDEDED"/>
          </a:solidFill>
          <a:ln w="88920">
            <a:solidFill>
              <a:srgbClr val="558ED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340768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  <a:defRPr/>
            </a:pPr>
            <a:r>
              <a:rPr lang="it-IT" dirty="0" smtClean="0"/>
              <a:t>The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Via </a:t>
            </a:r>
            <a:r>
              <a:rPr lang="it-IT" dirty="0" err="1" smtClean="0"/>
              <a:t>Beccadelli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 5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.</a:t>
            </a: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FIDAL ,a Computer </a:t>
            </a:r>
            <a:r>
              <a:rPr lang="it-IT" dirty="0" err="1" smtClean="0"/>
              <a:t>Lab</a:t>
            </a:r>
            <a:r>
              <a:rPr lang="it-IT" dirty="0" smtClean="0"/>
              <a:t>, a </a:t>
            </a:r>
            <a:r>
              <a:rPr lang="it-IT" dirty="0" err="1" smtClean="0"/>
              <a:t>spacious</a:t>
            </a:r>
            <a:r>
              <a:rPr lang="it-IT" dirty="0" smtClean="0"/>
              <a:t> and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Gym</a:t>
            </a:r>
            <a:r>
              <a:rPr lang="it-IT" dirty="0" smtClean="0"/>
              <a:t> , audio </a:t>
            </a:r>
            <a:r>
              <a:rPr lang="it-IT" dirty="0" err="1" smtClean="0"/>
              <a:t>visual</a:t>
            </a:r>
            <a:r>
              <a:rPr lang="it-IT" dirty="0" smtClean="0"/>
              <a:t>  </a:t>
            </a:r>
            <a:r>
              <a:rPr lang="it-IT" dirty="0" err="1" smtClean="0"/>
              <a:t>room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IWB.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3312368" cy="3672111"/>
          </a:xfrm>
          <a:prstGeom prst="rect">
            <a:avLst/>
          </a:prstGeom>
          <a:solidFill>
            <a:srgbClr val="EDEDED"/>
          </a:solidFill>
          <a:ln w="88920">
            <a:solidFill>
              <a:srgbClr val="948A5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foundations for Italy’s current education system were established in 1946, when the country became a parliamentary republic. Since then, the state has provided free education for all, from nursery school to university. 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iusy\AppData\Local\Microsoft\Windows\Temporary Internet Files\Content.IE5\N7I5K8V1\BandieraItalian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5743">
            <a:off x="5148064" y="4844036"/>
            <a:ext cx="3453788" cy="132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The education system is divided into a number of stages: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pre-school,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primary school,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lower and upper secondary school,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and higher and further education. 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State education is also free for the children of foreigners living in Italy, irrespective of whether they’re registered residents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48681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Italian educational system is currently based on the division between public school (which is based on subsidies) and private school. The levels are :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— Kindergarten (3-5 years, non compulsory)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— Primary school (6-10 years)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— Middle School (11-13 years)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— High school (14-18 years).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The school is compulsory until the completion the first two years of high school.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As part of high school, distinguished schools (classic, scientific, educational,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artistic,language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and technical institutes professional.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7667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After completing the higher secondary school, students must pass an exam in order to receive their “Diploma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Maturità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”.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Once they have their diplomas, they either begin their careers in their professions or move on to the 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36266" y="332656"/>
            <a:ext cx="4671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OUR SCHOOL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124745"/>
            <a:ext cx="7776864" cy="504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defRPr/>
            </a:pPr>
            <a:r>
              <a:rPr lang="it-IT" sz="2000" dirty="0" smtClean="0"/>
              <a:t>The </a:t>
            </a:r>
            <a:r>
              <a:rPr lang="it-IT" sz="2000" dirty="0" err="1" smtClean="0"/>
              <a:t>Comprehensive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via </a:t>
            </a:r>
            <a:r>
              <a:rPr lang="it-IT" sz="2000" dirty="0" err="1" smtClean="0"/>
              <a:t>Laparelli</a:t>
            </a:r>
            <a:r>
              <a:rPr lang="it-IT" sz="2000" dirty="0" smtClean="0"/>
              <a:t> 60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divided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: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- </a:t>
            </a:r>
            <a:r>
              <a:rPr lang="it-IT" dirty="0" smtClean="0"/>
              <a:t>A kindergarten :</a:t>
            </a:r>
            <a:br>
              <a:rPr lang="it-IT" dirty="0" smtClean="0"/>
            </a:br>
            <a:r>
              <a:rPr lang="it-IT" dirty="0" smtClean="0"/>
              <a:t> Don Gioacchino </a:t>
            </a:r>
            <a:r>
              <a:rPr lang="it-IT" dirty="0" err="1" smtClean="0"/>
              <a:t>Rey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Three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schools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Grazia Deledda</a:t>
            </a:r>
          </a:p>
          <a:p>
            <a:pPr>
              <a:defRPr/>
            </a:pPr>
            <a:r>
              <a:rPr lang="it-IT" dirty="0" smtClean="0"/>
              <a:t> Don Gioacchino </a:t>
            </a:r>
            <a:r>
              <a:rPr lang="it-IT" dirty="0" err="1" smtClean="0"/>
              <a:t>Rey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Pietro Mancini</a:t>
            </a:r>
            <a:br>
              <a:rPr lang="it-IT" dirty="0" smtClean="0"/>
            </a:br>
            <a:r>
              <a:rPr lang="it-IT" dirty="0" smtClean="0"/>
              <a:t>- Three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schools</a:t>
            </a:r>
            <a:r>
              <a:rPr lang="it-IT" dirty="0" smtClean="0"/>
              <a:t> :</a:t>
            </a:r>
            <a:br>
              <a:rPr lang="it-IT" dirty="0" smtClean="0"/>
            </a:br>
            <a:r>
              <a:rPr lang="it-IT" dirty="0" smtClean="0"/>
              <a:t>Lodovico Pavoni ,</a:t>
            </a:r>
            <a:br>
              <a:rPr lang="it-IT" dirty="0" smtClean="0"/>
            </a:br>
            <a:r>
              <a:rPr lang="it-IT" dirty="0" smtClean="0"/>
              <a:t>Via </a:t>
            </a:r>
            <a:r>
              <a:rPr lang="it-IT" dirty="0" err="1" smtClean="0"/>
              <a:t>Beccadelli</a:t>
            </a:r>
            <a:r>
              <a:rPr lang="it-IT" dirty="0" smtClean="0"/>
              <a:t> ,</a:t>
            </a:r>
            <a:br>
              <a:rPr lang="it-IT" dirty="0" smtClean="0"/>
            </a:br>
            <a:r>
              <a:rPr lang="it-IT" dirty="0" smtClean="0"/>
              <a:t>Via </a:t>
            </a:r>
            <a:r>
              <a:rPr lang="it-IT" dirty="0" err="1" smtClean="0"/>
              <a:t>Sestio</a:t>
            </a:r>
            <a:r>
              <a:rPr lang="it-IT" dirty="0" smtClean="0"/>
              <a:t> </a:t>
            </a:r>
            <a:r>
              <a:rPr lang="it-IT" dirty="0" err="1" smtClean="0"/>
              <a:t>Menas</a:t>
            </a:r>
            <a:r>
              <a:rPr lang="it-IT" dirty="0" smtClean="0"/>
              <a:t> .</a:t>
            </a:r>
          </a:p>
          <a:p>
            <a:pPr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sites</a:t>
            </a:r>
            <a:r>
              <a:rPr lang="it-IT" dirty="0" smtClean="0"/>
              <a:t> , </a:t>
            </a:r>
            <a:r>
              <a:rPr lang="it-IT" dirty="0" err="1" smtClean="0"/>
              <a:t>together</a:t>
            </a:r>
            <a:r>
              <a:rPr lang="it-IT" dirty="0" smtClean="0"/>
              <a:t>, </a:t>
            </a:r>
            <a:r>
              <a:rPr lang="it-IT" dirty="0" err="1" smtClean="0"/>
              <a:t>span</a:t>
            </a:r>
            <a:r>
              <a:rPr lang="it-IT" dirty="0" smtClean="0"/>
              <a:t> a wide </a:t>
            </a:r>
            <a:r>
              <a:rPr lang="it-IT" dirty="0" err="1" smtClean="0"/>
              <a:t>geographical</a:t>
            </a:r>
            <a:r>
              <a:rPr lang="it-IT" dirty="0" smtClean="0"/>
              <a:t> area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Tuscolana</a:t>
            </a:r>
            <a:r>
              <a:rPr lang="it-IT" dirty="0" smtClean="0"/>
              <a:t> and </a:t>
            </a:r>
            <a:r>
              <a:rPr lang="it-IT" dirty="0" err="1" smtClean="0"/>
              <a:t>Casilina</a:t>
            </a:r>
            <a:r>
              <a:rPr lang="it-IT" dirty="0" smtClean="0"/>
              <a:t>  : </a:t>
            </a:r>
            <a:r>
              <a:rPr lang="it-IT" dirty="0" err="1" smtClean="0"/>
              <a:t>Torpignattara</a:t>
            </a:r>
            <a:r>
              <a:rPr lang="it-IT" dirty="0" smtClean="0"/>
              <a:t> ,  </a:t>
            </a:r>
            <a:r>
              <a:rPr lang="it-IT" dirty="0" err="1" smtClean="0"/>
              <a:t>Quadraro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and New, </a:t>
            </a:r>
            <a:r>
              <a:rPr lang="it-IT" dirty="0" err="1" smtClean="0"/>
              <a:t>neighborhoods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high rate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immigration</a:t>
            </a:r>
            <a:r>
              <a:rPr lang="it-IT" dirty="0" smtClean="0"/>
              <a:t> .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889845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u="sng" dirty="0" smtClean="0"/>
              <a:t>The kindergarten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in the Don Gioacchino </a:t>
            </a:r>
            <a:r>
              <a:rPr lang="it-IT" dirty="0" err="1" smtClean="0"/>
              <a:t>Rey</a:t>
            </a:r>
            <a:r>
              <a:rPr lang="it-IT" dirty="0" smtClean="0"/>
              <a:t> building 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 </a:t>
            </a:r>
            <a:r>
              <a:rPr lang="it-IT" dirty="0" err="1" smtClean="0"/>
              <a:t>located</a:t>
            </a:r>
            <a:r>
              <a:rPr lang="it-IT" dirty="0" smtClean="0"/>
              <a:t> in Via </a:t>
            </a:r>
            <a:r>
              <a:rPr lang="it-IT" dirty="0" err="1" smtClean="0"/>
              <a:t>Sestio</a:t>
            </a:r>
            <a:r>
              <a:rPr lang="it-IT" dirty="0" smtClean="0"/>
              <a:t> </a:t>
            </a:r>
            <a:r>
              <a:rPr lang="it-IT" dirty="0" err="1" smtClean="0"/>
              <a:t>Menas</a:t>
            </a:r>
            <a:r>
              <a:rPr lang="it-IT" dirty="0" smtClean="0"/>
              <a:t> 125 .</a:t>
            </a:r>
            <a:br>
              <a:rPr lang="it-IT" dirty="0" smtClean="0"/>
            </a:br>
            <a:r>
              <a:rPr lang="it-IT" dirty="0" smtClean="0"/>
              <a:t>The 111 </a:t>
            </a:r>
            <a:r>
              <a:rPr lang="it-IT" dirty="0" err="1" smtClean="0"/>
              <a:t>pupils</a:t>
            </a:r>
            <a:r>
              <a:rPr lang="it-IT" dirty="0" smtClean="0"/>
              <a:t> are </a:t>
            </a:r>
            <a:r>
              <a:rPr lang="it-IT" dirty="0" err="1" smtClean="0"/>
              <a:t>divided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5 </a:t>
            </a:r>
            <a:r>
              <a:rPr lang="it-IT" dirty="0" err="1" smtClean="0"/>
              <a:t>sections</a:t>
            </a:r>
            <a:r>
              <a:rPr lang="it-IT" dirty="0" smtClean="0"/>
              <a:t> :</a:t>
            </a:r>
            <a:br>
              <a:rPr lang="it-IT" dirty="0" smtClean="0"/>
            </a:br>
            <a:r>
              <a:rPr lang="it-IT" dirty="0" smtClean="0"/>
              <a:t>n 2. </a:t>
            </a:r>
            <a:r>
              <a:rPr lang="it-IT" dirty="0" err="1" smtClean="0"/>
              <a:t>Sections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40 </a:t>
            </a:r>
            <a:r>
              <a:rPr lang="it-IT" dirty="0" err="1" smtClean="0"/>
              <a:t>hours</a:t>
            </a:r>
            <a:r>
              <a:rPr lang="it-IT" dirty="0" smtClean="0"/>
              <a:t> per week  </a:t>
            </a:r>
            <a:r>
              <a:rPr lang="it-IT" dirty="0" err="1" smtClean="0"/>
              <a:t>from</a:t>
            </a:r>
            <a:r>
              <a:rPr lang="it-IT" dirty="0" smtClean="0"/>
              <a:t> 8.15 </a:t>
            </a:r>
            <a:r>
              <a:rPr lang="it-IT" dirty="0" err="1" smtClean="0"/>
              <a:t>to</a:t>
            </a:r>
            <a:r>
              <a:rPr lang="it-IT" dirty="0" smtClean="0"/>
              <a:t> 16.15</a:t>
            </a:r>
            <a:br>
              <a:rPr lang="it-IT" dirty="0" smtClean="0"/>
            </a:br>
            <a:r>
              <a:rPr lang="it-IT" dirty="0" smtClean="0"/>
              <a:t>n .3 </a:t>
            </a:r>
            <a:r>
              <a:rPr lang="it-IT" dirty="0" err="1" smtClean="0"/>
              <a:t>Sections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25 </a:t>
            </a:r>
            <a:r>
              <a:rPr lang="it-IT" dirty="0" err="1" smtClean="0"/>
              <a:t>hours</a:t>
            </a:r>
            <a:r>
              <a:rPr lang="it-IT" dirty="0" smtClean="0"/>
              <a:t> per week  </a:t>
            </a:r>
            <a:r>
              <a:rPr lang="it-IT" dirty="0" err="1" smtClean="0"/>
              <a:t>from</a:t>
            </a:r>
            <a:r>
              <a:rPr lang="it-IT" dirty="0" smtClean="0"/>
              <a:t> 8.15 </a:t>
            </a:r>
            <a:r>
              <a:rPr lang="it-IT" dirty="0" err="1" smtClean="0"/>
              <a:t>to</a:t>
            </a:r>
            <a:r>
              <a:rPr lang="it-IT" dirty="0" smtClean="0"/>
              <a:t> 13.15 .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spacious</a:t>
            </a:r>
            <a:r>
              <a:rPr lang="it-IT" dirty="0" smtClean="0"/>
              <a:t> and </a:t>
            </a:r>
            <a:r>
              <a:rPr lang="it-IT" dirty="0" err="1" smtClean="0"/>
              <a:t>welcoming</a:t>
            </a:r>
            <a:r>
              <a:rPr lang="it-IT" dirty="0" smtClean="0"/>
              <a:t>  : </a:t>
            </a:r>
            <a:r>
              <a:rPr lang="it-IT" dirty="0" err="1" smtClean="0"/>
              <a:t>there</a:t>
            </a:r>
            <a:r>
              <a:rPr lang="it-IT" dirty="0" smtClean="0"/>
              <a:t>’s a </a:t>
            </a:r>
            <a:r>
              <a:rPr lang="it-IT" dirty="0" err="1" smtClean="0"/>
              <a:t>classroom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 material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, </a:t>
            </a:r>
            <a:r>
              <a:rPr lang="it-IT" dirty="0" err="1" smtClean="0"/>
              <a:t>areas</a:t>
            </a:r>
            <a:r>
              <a:rPr lang="it-IT" dirty="0" smtClean="0"/>
              <a:t> in </a:t>
            </a:r>
            <a:r>
              <a:rPr lang="it-IT" dirty="0" err="1" smtClean="0"/>
              <a:t>front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classrooms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playful</a:t>
            </a:r>
            <a:r>
              <a:rPr lang="it-IT" dirty="0" smtClean="0"/>
              <a:t> material , </a:t>
            </a:r>
            <a:r>
              <a:rPr lang="it-IT" dirty="0" err="1" smtClean="0"/>
              <a:t>audio-visual</a:t>
            </a:r>
            <a:r>
              <a:rPr lang="it-IT" dirty="0" smtClean="0"/>
              <a:t> </a:t>
            </a:r>
            <a:r>
              <a:rPr lang="it-IT" dirty="0" err="1" smtClean="0"/>
              <a:t>room</a:t>
            </a:r>
            <a:r>
              <a:rPr lang="it-IT" dirty="0" smtClean="0"/>
              <a:t> , a </a:t>
            </a:r>
            <a:r>
              <a:rPr lang="it-IT" dirty="0" err="1" smtClean="0"/>
              <a:t>large</a:t>
            </a:r>
            <a:r>
              <a:rPr lang="it-IT" dirty="0" smtClean="0"/>
              <a:t> garden </a:t>
            </a:r>
            <a:r>
              <a:rPr lang="it-IT" dirty="0" err="1" smtClean="0"/>
              <a:t>with</a:t>
            </a:r>
            <a:r>
              <a:rPr lang="it-IT" dirty="0" smtClean="0"/>
              <a:t> playground in the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child</a:t>
            </a:r>
            <a:r>
              <a:rPr lang="it-IT" dirty="0" smtClean="0"/>
              <a:t> , a </a:t>
            </a:r>
            <a:r>
              <a:rPr lang="it-IT" dirty="0" err="1" smtClean="0"/>
              <a:t>canteen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kitchen</a:t>
            </a:r>
            <a:r>
              <a:rPr lang="it-IT" dirty="0" smtClean="0"/>
              <a:t> , </a:t>
            </a:r>
            <a:r>
              <a:rPr lang="it-IT" dirty="0" err="1" smtClean="0"/>
              <a:t>gym</a:t>
            </a:r>
            <a:r>
              <a:rPr lang="it-IT" dirty="0" smtClean="0"/>
              <a:t> .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3673475" cy="2581275"/>
          </a:xfrm>
          <a:prstGeom prst="rect">
            <a:avLst/>
          </a:prstGeom>
          <a:solidFill>
            <a:srgbClr val="EDEDED"/>
          </a:solidFill>
          <a:ln w="8892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4345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/>
              <a:t>The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Don Gioacchino </a:t>
            </a:r>
            <a:r>
              <a:rPr lang="it-IT" dirty="0" err="1" smtClean="0"/>
              <a:t>Rey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in Via </a:t>
            </a:r>
            <a:r>
              <a:rPr lang="it-IT" dirty="0" err="1" smtClean="0"/>
              <a:t>Sestio</a:t>
            </a:r>
            <a:r>
              <a:rPr lang="it-IT" dirty="0" smtClean="0"/>
              <a:t> </a:t>
            </a:r>
            <a:r>
              <a:rPr lang="it-IT" dirty="0" err="1" smtClean="0"/>
              <a:t>Menas</a:t>
            </a:r>
            <a:r>
              <a:rPr lang="it-IT" dirty="0" smtClean="0"/>
              <a:t> 125 .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houses</a:t>
            </a:r>
            <a:r>
              <a:rPr lang="it-IT" dirty="0" smtClean="0"/>
              <a:t> 196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divided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10 </a:t>
            </a:r>
            <a:r>
              <a:rPr lang="it-IT" dirty="0" err="1" smtClean="0"/>
              <a:t>classes</a:t>
            </a:r>
            <a:r>
              <a:rPr lang="it-IT" dirty="0" smtClean="0"/>
              <a:t> ,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5 </a:t>
            </a:r>
            <a:r>
              <a:rPr lang="it-IT" dirty="0" err="1" smtClean="0"/>
              <a:t>to</a:t>
            </a:r>
            <a:r>
              <a:rPr lang="it-IT" dirty="0" smtClean="0"/>
              <a:t> 40 </a:t>
            </a: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hours</a:t>
            </a:r>
            <a:r>
              <a:rPr lang="it-IT" dirty="0" smtClean="0"/>
              <a:t> per week,  </a:t>
            </a:r>
            <a:r>
              <a:rPr lang="it-IT" dirty="0" err="1" smtClean="0"/>
              <a:t>from</a:t>
            </a:r>
            <a:r>
              <a:rPr lang="it-IT" dirty="0" smtClean="0"/>
              <a:t> 8.15 </a:t>
            </a:r>
            <a:r>
              <a:rPr lang="it-IT" dirty="0" err="1" smtClean="0"/>
              <a:t>to</a:t>
            </a:r>
            <a:r>
              <a:rPr lang="it-IT" dirty="0" smtClean="0"/>
              <a:t> 16.15 , 4 </a:t>
            </a:r>
            <a:r>
              <a:rPr lang="it-IT" dirty="0" err="1" smtClean="0"/>
              <a:t>operating</a:t>
            </a:r>
            <a:r>
              <a:rPr lang="it-IT" dirty="0" smtClean="0"/>
              <a:t> at 30 </a:t>
            </a:r>
            <a:r>
              <a:rPr lang="it-IT" dirty="0" err="1" smtClean="0"/>
              <a:t>hours</a:t>
            </a:r>
            <a:r>
              <a:rPr lang="it-IT" dirty="0" smtClean="0"/>
              <a:t> per week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afternoons</a:t>
            </a:r>
            <a:r>
              <a:rPr lang="it-IT" dirty="0" smtClean="0"/>
              <a:t> , </a:t>
            </a:r>
            <a:r>
              <a:rPr lang="it-IT" dirty="0" err="1" smtClean="0"/>
              <a:t>Tuesdays</a:t>
            </a:r>
            <a:r>
              <a:rPr lang="it-IT" dirty="0" smtClean="0"/>
              <a:t> and </a:t>
            </a:r>
            <a:r>
              <a:rPr lang="it-IT" dirty="0" err="1" smtClean="0"/>
              <a:t>Thursdays</a:t>
            </a:r>
            <a:r>
              <a:rPr lang="it-IT" dirty="0" smtClean="0"/>
              <a:t> , and a </a:t>
            </a:r>
            <a:r>
              <a:rPr lang="it-IT" dirty="0" err="1" smtClean="0"/>
              <a:t>working</a:t>
            </a:r>
            <a:r>
              <a:rPr lang="it-IT" dirty="0" smtClean="0"/>
              <a:t> 27- </a:t>
            </a:r>
            <a:r>
              <a:rPr lang="it-IT" dirty="0" err="1" smtClean="0"/>
              <a:t>hours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14.15 on </a:t>
            </a:r>
            <a:r>
              <a:rPr lang="it-IT" dirty="0" err="1" smtClean="0"/>
              <a:t>Tuesday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gym</a:t>
            </a:r>
            <a:r>
              <a:rPr lang="it-IT" dirty="0" smtClean="0"/>
              <a:t>, </a:t>
            </a:r>
            <a:r>
              <a:rPr lang="it-IT" dirty="0" err="1" smtClean="0"/>
              <a:t>laboratories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, a </a:t>
            </a:r>
            <a:r>
              <a:rPr lang="it-IT" dirty="0" err="1" smtClean="0"/>
              <a:t>library</a:t>
            </a:r>
            <a:r>
              <a:rPr lang="it-IT" dirty="0" smtClean="0"/>
              <a:t> and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room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canteen</a:t>
            </a:r>
            <a:r>
              <a:rPr lang="it-IT" dirty="0" smtClean="0"/>
              <a:t>. The hall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can </a:t>
            </a:r>
            <a:r>
              <a:rPr lang="it-IT" dirty="0" err="1" smtClean="0"/>
              <a:t>host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smtClean="0"/>
              <a:t>In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classrooms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interactive</a:t>
            </a:r>
            <a:r>
              <a:rPr lang="it-IT" dirty="0" smtClean="0"/>
              <a:t> </a:t>
            </a:r>
            <a:r>
              <a:rPr lang="it-IT" dirty="0" err="1" smtClean="0"/>
              <a:t>whiteboard</a:t>
            </a:r>
            <a:r>
              <a:rPr lang="it-IT" dirty="0" smtClean="0"/>
              <a:t>  </a:t>
            </a:r>
            <a:r>
              <a:rPr lang="it-IT" dirty="0" err="1" smtClean="0"/>
              <a:t>used</a:t>
            </a:r>
            <a:r>
              <a:rPr lang="it-IT" dirty="0" smtClean="0"/>
              <a:t> in </a:t>
            </a:r>
            <a:r>
              <a:rPr lang="it-IT" dirty="0" err="1" smtClean="0"/>
              <a:t>everyday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In 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are </a:t>
            </a:r>
            <a:r>
              <a:rPr lang="it-IT" dirty="0" err="1" smtClean="0"/>
              <a:t>triggered</a:t>
            </a:r>
            <a:r>
              <a:rPr lang="it-IT" dirty="0" smtClean="0"/>
              <a:t> </a:t>
            </a:r>
            <a:r>
              <a:rPr lang="it-IT" dirty="0" err="1" smtClean="0"/>
              <a:t>various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teachers</a:t>
            </a:r>
            <a:r>
              <a:rPr lang="it-IT" dirty="0" smtClean="0"/>
              <a:t> and , </a:t>
            </a:r>
            <a:r>
              <a:rPr lang="it-IT" dirty="0" err="1" smtClean="0"/>
              <a:t>sometimes</a:t>
            </a:r>
            <a:r>
              <a:rPr lang="it-IT" dirty="0" smtClean="0"/>
              <a:t> , </a:t>
            </a:r>
            <a:r>
              <a:rPr lang="it-IT" dirty="0" err="1" smtClean="0"/>
              <a:t>also</a:t>
            </a:r>
            <a:r>
              <a:rPr lang="it-IT" dirty="0" smtClean="0"/>
              <a:t> in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experts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952750" cy="3816424"/>
          </a:xfrm>
          <a:prstGeom prst="rect">
            <a:avLst/>
          </a:prstGeom>
          <a:solidFill>
            <a:srgbClr val="EDEDED"/>
          </a:solidFill>
          <a:ln w="88920">
            <a:solidFill>
              <a:srgbClr val="E6B9B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335847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" Peter Mancini " , </a:t>
            </a:r>
            <a:r>
              <a:rPr lang="it-IT" dirty="0" err="1" smtClean="0"/>
              <a:t>located</a:t>
            </a:r>
            <a:r>
              <a:rPr lang="it-IT" dirty="0" smtClean="0"/>
              <a:t> in Via Camillo </a:t>
            </a:r>
            <a:r>
              <a:rPr lang="it-IT" dirty="0" err="1" smtClean="0"/>
              <a:t>Manfroni</a:t>
            </a:r>
            <a:r>
              <a:rPr lang="it-IT" dirty="0" smtClean="0"/>
              <a:t> n . 7 , </a:t>
            </a:r>
            <a:r>
              <a:rPr lang="it-IT" dirty="0" err="1" smtClean="0"/>
              <a:t>is</a:t>
            </a:r>
            <a:r>
              <a:rPr lang="it-IT" dirty="0" smtClean="0"/>
              <a:t> home </a:t>
            </a:r>
            <a:r>
              <a:rPr lang="it-IT" dirty="0" err="1" smtClean="0"/>
              <a:t>to</a:t>
            </a:r>
            <a:r>
              <a:rPr lang="it-IT" dirty="0" smtClean="0"/>
              <a:t> 11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r>
              <a:rPr lang="it-IT" dirty="0" smtClean="0"/>
              <a:t> , 10 </a:t>
            </a:r>
            <a:r>
              <a:rPr lang="it-IT" dirty="0" err="1" smtClean="0"/>
              <a:t>classes</a:t>
            </a:r>
            <a:r>
              <a:rPr lang="it-IT" dirty="0" smtClean="0"/>
              <a:t> are </a:t>
            </a:r>
            <a:r>
              <a:rPr lang="it-IT" dirty="0" err="1" smtClean="0"/>
              <a:t>working</a:t>
            </a:r>
            <a:r>
              <a:rPr lang="it-IT" dirty="0" smtClean="0"/>
              <a:t> 40 </a:t>
            </a:r>
            <a:r>
              <a:rPr lang="it-IT" dirty="0" err="1" smtClean="0"/>
              <a:t>hours</a:t>
            </a:r>
            <a:r>
              <a:rPr lang="it-IT" dirty="0" smtClean="0"/>
              <a:t> per week </a:t>
            </a:r>
            <a:r>
              <a:rPr lang="it-IT" dirty="0" err="1" smtClean="0"/>
              <a:t>from</a:t>
            </a:r>
            <a:r>
              <a:rPr lang="it-IT" dirty="0" smtClean="0"/>
              <a:t> 8:20 </a:t>
            </a:r>
            <a:r>
              <a:rPr lang="it-IT" dirty="0" err="1" smtClean="0"/>
              <a:t>to</a:t>
            </a:r>
            <a:r>
              <a:rPr lang="it-IT" dirty="0" smtClean="0"/>
              <a:t> 16:20 and a </a:t>
            </a:r>
            <a:r>
              <a:rPr lang="it-IT" dirty="0" err="1" smtClean="0"/>
              <a:t>class</a:t>
            </a:r>
            <a:r>
              <a:rPr lang="it-IT" dirty="0" smtClean="0"/>
              <a:t> 27 </a:t>
            </a:r>
            <a:r>
              <a:rPr lang="it-IT" dirty="0" err="1" smtClean="0"/>
              <a:t>hours</a:t>
            </a:r>
            <a:r>
              <a:rPr lang="it-IT" dirty="0" smtClean="0"/>
              <a:t> a week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return</a:t>
            </a:r>
            <a:r>
              <a:rPr lang="it-IT" dirty="0" smtClean="0"/>
              <a:t> on </a:t>
            </a:r>
            <a:r>
              <a:rPr lang="it-IT" dirty="0" err="1" smtClean="0"/>
              <a:t>Tuesday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gym</a:t>
            </a:r>
            <a:r>
              <a:rPr lang="it-IT" dirty="0" smtClean="0"/>
              <a:t> , in </a:t>
            </a:r>
            <a:r>
              <a:rPr lang="it-IT" dirty="0" err="1" smtClean="0"/>
              <a:t>excellent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 and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sporting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r>
              <a:rPr lang="it-IT" dirty="0" smtClean="0"/>
              <a:t> in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held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, the Motor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</a:t>
            </a:r>
            <a:r>
              <a:rPr lang="it-IT" dirty="0" err="1" smtClean="0"/>
              <a:t>conducted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experts</a:t>
            </a:r>
            <a:r>
              <a:rPr lang="it-IT" dirty="0" smtClean="0"/>
              <a:t> in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teachers</a:t>
            </a:r>
            <a:r>
              <a:rPr lang="it-IT" dirty="0" smtClean="0"/>
              <a:t> .</a:t>
            </a:r>
            <a:br>
              <a:rPr lang="it-IT" dirty="0" smtClean="0"/>
            </a:b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newly</a:t>
            </a:r>
            <a:r>
              <a:rPr lang="it-IT" dirty="0" smtClean="0"/>
              <a:t> </a:t>
            </a:r>
            <a:r>
              <a:rPr lang="it-IT" dirty="0" err="1" smtClean="0"/>
              <a:t>expanded</a:t>
            </a:r>
            <a:r>
              <a:rPr lang="it-IT" dirty="0" smtClean="0"/>
              <a:t> </a:t>
            </a:r>
            <a:r>
              <a:rPr lang="it-IT" dirty="0" err="1" smtClean="0"/>
              <a:t>library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books</a:t>
            </a:r>
            <a:r>
              <a:rPr lang="it-IT" dirty="0" smtClean="0"/>
              <a:t> </a:t>
            </a:r>
            <a:r>
              <a:rPr lang="it-IT" dirty="0" err="1" smtClean="0"/>
              <a:t>donated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parents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r>
              <a:rPr lang="it-IT" dirty="0" smtClean="0"/>
              <a:t> .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 video </a:t>
            </a:r>
            <a:r>
              <a:rPr lang="it-IT" dirty="0" err="1" smtClean="0"/>
              <a:t>room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TV, VCR, DVD player, and a media </a:t>
            </a:r>
            <a:r>
              <a:rPr lang="it-IT" dirty="0" err="1" smtClean="0"/>
              <a:t>library</a:t>
            </a:r>
            <a:r>
              <a:rPr lang="it-IT" dirty="0" smtClean="0"/>
              <a:t> . The  Computer </a:t>
            </a:r>
            <a:r>
              <a:rPr lang="it-IT" dirty="0" err="1" smtClean="0"/>
              <a:t>Lab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opened</a:t>
            </a:r>
            <a:r>
              <a:rPr lang="it-IT" dirty="0" smtClean="0"/>
              <a:t> </a:t>
            </a:r>
            <a:r>
              <a:rPr lang="it-IT" dirty="0" err="1" smtClean="0"/>
              <a:t>April</a:t>
            </a:r>
            <a:r>
              <a:rPr lang="it-IT" dirty="0" smtClean="0"/>
              <a:t> 3, 2012 and </a:t>
            </a:r>
            <a:r>
              <a:rPr lang="it-IT" dirty="0" err="1" smtClean="0"/>
              <a:t>houses</a:t>
            </a:r>
            <a:r>
              <a:rPr lang="it-IT" dirty="0" smtClean="0"/>
              <a:t> 18 </a:t>
            </a:r>
            <a:r>
              <a:rPr lang="it-IT" dirty="0" err="1" smtClean="0"/>
              <a:t>workstations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and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teacher</a:t>
            </a:r>
            <a:r>
              <a:rPr lang="it-IT" dirty="0" smtClean="0"/>
              <a:t> 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interactive</a:t>
            </a:r>
            <a:r>
              <a:rPr lang="it-IT" dirty="0" smtClean="0"/>
              <a:t> </a:t>
            </a:r>
            <a:r>
              <a:rPr lang="it-IT" dirty="0" err="1" smtClean="0"/>
              <a:t>whiteboard</a:t>
            </a:r>
            <a:r>
              <a:rPr lang="it-IT" dirty="0" smtClean="0"/>
              <a:t> ( IWB )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836712"/>
            <a:ext cx="2889250" cy="5184576"/>
          </a:xfrm>
          <a:prstGeom prst="rect">
            <a:avLst/>
          </a:prstGeom>
          <a:solidFill>
            <a:srgbClr val="EDEDED"/>
          </a:solidFill>
          <a:ln w="88920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492</Words>
  <Application>Microsoft Office PowerPoint</Application>
  <PresentationFormat>Presentazione su schermo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Viale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Giusy</cp:lastModifiedBy>
  <cp:revision>5</cp:revision>
  <dcterms:created xsi:type="dcterms:W3CDTF">2015-02-10T20:22:12Z</dcterms:created>
  <dcterms:modified xsi:type="dcterms:W3CDTF">2015-02-26T10:49:42Z</dcterms:modified>
</cp:coreProperties>
</file>