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0AE2-B650-4ECE-8047-205F43303EC9}" type="datetimeFigureOut">
              <a:rPr lang="it-IT" smtClean="0"/>
              <a:t>12/01/2015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532C-E557-4E13-8577-BA428201916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0AE2-B650-4ECE-8047-205F43303EC9}" type="datetimeFigureOut">
              <a:rPr lang="it-IT" smtClean="0"/>
              <a:t>12/01/2015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532C-E557-4E13-8577-BA428201916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0AE2-B650-4ECE-8047-205F43303EC9}" type="datetimeFigureOut">
              <a:rPr lang="it-IT" smtClean="0"/>
              <a:t>12/01/2015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532C-E557-4E13-8577-BA428201916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0AE2-B650-4ECE-8047-205F43303EC9}" type="datetimeFigureOut">
              <a:rPr lang="it-IT" smtClean="0"/>
              <a:t>12/01/2015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532C-E557-4E13-8577-BA428201916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0AE2-B650-4ECE-8047-205F43303EC9}" type="datetimeFigureOut">
              <a:rPr lang="it-IT" smtClean="0"/>
              <a:t>12/01/2015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532C-E557-4E13-8577-BA428201916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0AE2-B650-4ECE-8047-205F43303EC9}" type="datetimeFigureOut">
              <a:rPr lang="it-IT" smtClean="0"/>
              <a:t>12/01/2015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532C-E557-4E13-8577-BA428201916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0AE2-B650-4ECE-8047-205F43303EC9}" type="datetimeFigureOut">
              <a:rPr lang="it-IT" smtClean="0"/>
              <a:t>12/01/2015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532C-E557-4E13-8577-BA428201916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0AE2-B650-4ECE-8047-205F43303EC9}" type="datetimeFigureOut">
              <a:rPr lang="it-IT" smtClean="0"/>
              <a:t>12/01/2015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532C-E557-4E13-8577-BA428201916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0AE2-B650-4ECE-8047-205F43303EC9}" type="datetimeFigureOut">
              <a:rPr lang="it-IT" smtClean="0"/>
              <a:t>12/01/2015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532C-E557-4E13-8577-BA428201916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0AE2-B650-4ECE-8047-205F43303EC9}" type="datetimeFigureOut">
              <a:rPr lang="it-IT" smtClean="0"/>
              <a:t>12/01/2015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532C-E557-4E13-8577-BA428201916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0AE2-B650-4ECE-8047-205F43303EC9}" type="datetimeFigureOut">
              <a:rPr lang="it-IT" smtClean="0"/>
              <a:t>12/01/2015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532C-E557-4E13-8577-BA428201916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C0AE2-B650-4ECE-8047-205F43303EC9}" type="datetimeFigureOut">
              <a:rPr lang="it-IT" smtClean="0"/>
              <a:t>12/01/2015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532C-E557-4E13-8577-BA428201916B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iusy\Documents\erasmus\lavori ottobre-gennaio\Foto lavoro IB\20150108_112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iusy\Documents\erasmus\lavori ottobre-gennaio\Foto lavoro IB\20150108_11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8494" cy="6912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iusy\Documents\erasmus\lavori ottobre-gennaio\Foto lavoro IB\20150108_112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547" y="0"/>
            <a:ext cx="924954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Presentazione su schermo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Diapositiva 1</vt:lpstr>
      <vt:lpstr>Diapositiva 2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Giusy</dc:creator>
  <cp:lastModifiedBy>Giusy</cp:lastModifiedBy>
  <cp:revision>2</cp:revision>
  <dcterms:created xsi:type="dcterms:W3CDTF">2015-01-12T20:08:17Z</dcterms:created>
  <dcterms:modified xsi:type="dcterms:W3CDTF">2015-01-12T20:18:43Z</dcterms:modified>
</cp:coreProperties>
</file>