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8" r:id="rId3"/>
    <p:sldId id="257" r:id="rId4"/>
    <p:sldId id="259" r:id="rId5"/>
    <p:sldId id="260" r:id="rId6"/>
    <p:sldId id="261" r:id="rId7"/>
    <p:sldId id="262" r:id="rId8"/>
    <p:sldId id="256" r:id="rId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B80BE-C126-4B10-8D0D-DF5B5FD91130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F5588-8003-42BF-8BDF-401071C02C3A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D4784-C1B2-43CF-95D9-1961DC6CFA8B}" type="slidenum">
              <a:rPr lang="et-EE" smtClean="0"/>
              <a:pPr/>
              <a:t>6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69A37-02A7-44A6-A577-919540D07BA1}" type="slidenum">
              <a:rPr lang="et-EE" smtClean="0"/>
              <a:pPr/>
              <a:t>7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D4B052-F316-4278-BF24-2CC0BE44798E}" type="datetimeFigureOut">
              <a:rPr lang="et-EE" smtClean="0"/>
              <a:pPr/>
              <a:t>21.04.2015</a:t>
            </a:fld>
            <a:endParaRPr lang="et-E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F452DB-A124-491C-8093-6BECFC246E35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395586"/>
          </a:xfrm>
        </p:spPr>
        <p:txBody>
          <a:bodyPr/>
          <a:lstStyle/>
          <a:p>
            <a:r>
              <a:rPr lang="et-EE" dirty="0" smtClean="0"/>
              <a:t>Who am I?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400800" cy="1752600"/>
          </a:xfrm>
        </p:spPr>
        <p:txBody>
          <a:bodyPr/>
          <a:lstStyle/>
          <a:p>
            <a:r>
              <a:rPr lang="et-EE" dirty="0" smtClean="0"/>
              <a:t>Knowing  me – Knowing You</a:t>
            </a:r>
          </a:p>
          <a:p>
            <a:r>
              <a:rPr lang="et-EE" dirty="0" smtClean="0"/>
              <a:t>Act 1</a:t>
            </a:r>
            <a:endParaRPr lang="et-E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we are – Estonian team!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t-EE" sz="3600" dirty="0" smtClean="0">
                <a:latin typeface="+mn-lt"/>
              </a:rPr>
              <a:t>The Rõõm</a:t>
            </a:r>
            <a:r>
              <a:rPr lang="et-EE" sz="3200" dirty="0" smtClean="0">
                <a:latin typeface="+mn-lt"/>
              </a:rPr>
              <a:t>upesa</a:t>
            </a:r>
            <a:r>
              <a:rPr lang="et-EE" sz="3600" dirty="0" smtClean="0">
                <a:latin typeface="+mn-lt"/>
              </a:rPr>
              <a:t> Kindergarten in Tallinn</a:t>
            </a:r>
            <a:endParaRPr lang="et-EE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407768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Our kindergarten was open 45 years ago in a subdistrict of Tallinn called Mustamäe (black hill).</a:t>
            </a:r>
          </a:p>
          <a:p>
            <a:r>
              <a:rPr lang="et-EE" dirty="0" smtClean="0"/>
              <a:t>This is one of the 8 administrative districts of Estonian capital.</a:t>
            </a:r>
          </a:p>
          <a:p>
            <a:r>
              <a:rPr lang="et-EE" dirty="0" smtClean="0"/>
              <a:t>We have 5-14 storeys high panel blocks of flats, built in the 1960-1970s around – a bedroom community.</a:t>
            </a:r>
          </a:p>
          <a:p>
            <a:r>
              <a:rPr lang="et-EE" dirty="0" smtClean="0"/>
              <a:t>It takes about 15 minutes to drive to the city centre from here.</a:t>
            </a:r>
          </a:p>
          <a:p>
            <a:r>
              <a:rPr lang="et-EE" dirty="0" smtClean="0"/>
              <a:t>We have 220-230 children in age 1,5-7 in our kindergarten, they are playing in 11 groups (classes).</a:t>
            </a:r>
          </a:p>
          <a:p>
            <a:r>
              <a:rPr lang="et-EE" dirty="0" smtClean="0"/>
              <a:t>We have 2 teachers and an assistant in each group. </a:t>
            </a:r>
          </a:p>
          <a:p>
            <a:r>
              <a:rPr lang="et-EE" dirty="0" smtClean="0"/>
              <a:t>We have a kitchen and a laundry in our kindergarten.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Content Placeholder 7" descr="projekti-pi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620688"/>
            <a:ext cx="9979699" cy="6237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>
                <a:solidFill>
                  <a:schemeClr val="accent1">
                    <a:lumMod val="75000"/>
                  </a:schemeClr>
                </a:solidFill>
              </a:rPr>
              <a:t>We have 30 pedagogical workers in our kindergarten, including:</a:t>
            </a:r>
            <a:endParaRPr lang="et-E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IMG_77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499992" y="2708920"/>
            <a:ext cx="4355976" cy="326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i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420888"/>
            <a:ext cx="1890210" cy="2520280"/>
          </a:xfrm>
          <a:prstGeom prst="rect">
            <a:avLst/>
          </a:prstGeom>
        </p:spPr>
      </p:pic>
      <p:pic>
        <p:nvPicPr>
          <p:cNvPr id="6" name="Picture 5" descr="Lena Üksi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20888"/>
            <a:ext cx="1800994" cy="25551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5157192"/>
            <a:ext cx="194421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Leena -</a:t>
            </a:r>
          </a:p>
          <a:p>
            <a:pPr algn="ctr"/>
            <a:r>
              <a:rPr lang="et-EE" sz="1600" dirty="0" smtClean="0"/>
              <a:t>teacher for special needs and speech therapist  for Russian language</a:t>
            </a:r>
            <a:endParaRPr lang="et-EE" sz="1600" dirty="0"/>
          </a:p>
        </p:txBody>
      </p:sp>
      <p:sp>
        <p:nvSpPr>
          <p:cNvPr id="9" name="Rectangle 8"/>
          <p:cNvSpPr/>
          <p:nvPr/>
        </p:nvSpPr>
        <p:spPr>
          <a:xfrm>
            <a:off x="5796136" y="1916832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Margarita -</a:t>
            </a:r>
          </a:p>
          <a:p>
            <a:pPr algn="ctr"/>
            <a:r>
              <a:rPr lang="et-EE" sz="1600" dirty="0" smtClean="0"/>
              <a:t>music teacher</a:t>
            </a:r>
            <a:endParaRPr lang="et-EE" sz="1600" dirty="0"/>
          </a:p>
        </p:txBody>
      </p:sp>
      <p:sp>
        <p:nvSpPr>
          <p:cNvPr id="10" name="Rectangle 9"/>
          <p:cNvSpPr/>
          <p:nvPr/>
        </p:nvSpPr>
        <p:spPr>
          <a:xfrm>
            <a:off x="2411760" y="5157192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Tiiu -</a:t>
            </a:r>
          </a:p>
          <a:p>
            <a:pPr algn="ctr"/>
            <a:r>
              <a:rPr lang="et-EE" sz="1600" dirty="0" smtClean="0"/>
              <a:t>speech  and language therapist</a:t>
            </a:r>
            <a:endParaRPr lang="et-E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uni algus07 (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1916832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aili (4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716016" y="1916832"/>
            <a:ext cx="41148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95536" y="5301208"/>
            <a:ext cx="40324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Eveli – physical education teacher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5301208"/>
            <a:ext cx="4104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600" dirty="0" smtClean="0"/>
              <a:t>Raili – physical education teacher</a:t>
            </a:r>
            <a:endParaRPr lang="et-E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 smtClean="0">
                <a:solidFill>
                  <a:schemeClr val="accent1">
                    <a:lumMod val="75000"/>
                  </a:schemeClr>
                </a:solidFill>
              </a:rPr>
              <a:t>We have 23 teachers working in the groups (classes)</a:t>
            </a:r>
            <a:endParaRPr lang="et-E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50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016224"/>
                <a:gridCol w="2016224"/>
                <a:gridCol w="1820888"/>
              </a:tblGrid>
              <a:tr h="683650"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The</a:t>
                      </a:r>
                      <a:r>
                        <a:rPr lang="et-EE" baseline="0" dirty="0" smtClean="0"/>
                        <a:t> name of the group</a:t>
                      </a:r>
                      <a:endParaRPr lang="et-E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teacher</a:t>
                      </a:r>
                      <a:endParaRPr lang="et-E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teacher</a:t>
                      </a:r>
                      <a:endParaRPr lang="et-E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teacher</a:t>
                      </a:r>
                      <a:endParaRPr lang="et-EE" dirty="0"/>
                    </a:p>
                  </a:txBody>
                  <a:tcPr anchor="ctr"/>
                </a:tc>
              </a:tr>
              <a:tr h="396083">
                <a:tc>
                  <a:txBody>
                    <a:bodyPr/>
                    <a:lstStyle/>
                    <a:p>
                      <a:r>
                        <a:rPr lang="et-EE" dirty="0" smtClean="0"/>
                        <a:t>Pesamunad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Evi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Margit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</a:tr>
              <a:tr h="396083">
                <a:tc>
                  <a:txBody>
                    <a:bodyPr/>
                    <a:lstStyle/>
                    <a:p>
                      <a:r>
                        <a:rPr lang="et-EE" dirty="0" smtClean="0"/>
                        <a:t>Pipila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Kairi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Triin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Kertu</a:t>
                      </a:r>
                      <a:endParaRPr lang="et-EE" dirty="0"/>
                    </a:p>
                  </a:txBody>
                  <a:tcPr/>
                </a:tc>
              </a:tr>
              <a:tr h="396083">
                <a:tc>
                  <a:txBody>
                    <a:bodyPr/>
                    <a:lstStyle/>
                    <a:p>
                      <a:r>
                        <a:rPr lang="et-EE" dirty="0" smtClean="0"/>
                        <a:t>Nupsikud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Heli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Liisbet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</a:tr>
              <a:tr h="396083">
                <a:tc>
                  <a:txBody>
                    <a:bodyPr/>
                    <a:lstStyle/>
                    <a:p>
                      <a:r>
                        <a:rPr lang="et-EE" dirty="0" smtClean="0"/>
                        <a:t>Rõõmupallid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Marge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Kai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</a:tr>
              <a:tr h="396083">
                <a:tc>
                  <a:txBody>
                    <a:bodyPr/>
                    <a:lstStyle/>
                    <a:p>
                      <a:r>
                        <a:rPr lang="et-EE" dirty="0" smtClean="0"/>
                        <a:t>Siilikesed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Jane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Anna-Liisa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Vive</a:t>
                      </a:r>
                      <a:endParaRPr lang="et-EE" dirty="0"/>
                    </a:p>
                  </a:txBody>
                  <a:tcPr/>
                </a:tc>
              </a:tr>
              <a:tr h="396083">
                <a:tc>
                  <a:txBody>
                    <a:bodyPr/>
                    <a:lstStyle/>
                    <a:p>
                      <a:r>
                        <a:rPr lang="et-EE" dirty="0" smtClean="0"/>
                        <a:t>Muumid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Kai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 smtClean="0"/>
                        <a:t>Marianne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</a:tr>
              <a:tr h="396083">
                <a:tc>
                  <a:txBody>
                    <a:bodyPr/>
                    <a:lstStyle/>
                    <a:p>
                      <a:r>
                        <a:rPr lang="et-EE" dirty="0" smtClean="0"/>
                        <a:t>Mesilinnud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Olga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Triin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</a:tr>
              <a:tr h="396083">
                <a:tc>
                  <a:txBody>
                    <a:bodyPr/>
                    <a:lstStyle/>
                    <a:p>
                      <a:r>
                        <a:rPr lang="et-EE" dirty="0" smtClean="0"/>
                        <a:t>Lepatriinud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Kirsti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Liivi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Gea</a:t>
                      </a:r>
                      <a:endParaRPr lang="et-EE" dirty="0"/>
                    </a:p>
                  </a:txBody>
                  <a:tcPr/>
                </a:tc>
              </a:tr>
              <a:tr h="396083">
                <a:tc>
                  <a:txBody>
                    <a:bodyPr/>
                    <a:lstStyle/>
                    <a:p>
                      <a:r>
                        <a:rPr lang="et-EE" dirty="0" smtClean="0"/>
                        <a:t>Päikesejänkud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Kertu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Epp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Maia</a:t>
                      </a:r>
                      <a:endParaRPr lang="et-EE" dirty="0"/>
                    </a:p>
                  </a:txBody>
                  <a:tcPr/>
                </a:tc>
              </a:tr>
              <a:tr h="396083">
                <a:tc>
                  <a:txBody>
                    <a:bodyPr/>
                    <a:lstStyle/>
                    <a:p>
                      <a:r>
                        <a:rPr lang="et-EE" dirty="0" smtClean="0"/>
                        <a:t>Silmaterad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Kadri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Indrek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</a:tr>
              <a:tr h="396083">
                <a:tc>
                  <a:txBody>
                    <a:bodyPr/>
                    <a:lstStyle/>
                    <a:p>
                      <a:r>
                        <a:rPr lang="et-EE" dirty="0" smtClean="0"/>
                        <a:t>Silmarõõmud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Anu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Liis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367240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800" b="1" dirty="0" smtClean="0">
                <a:solidFill>
                  <a:schemeClr val="tx2"/>
                </a:solidFill>
              </a:rPr>
              <a:t>Our leading project team</a:t>
            </a:r>
            <a:endParaRPr lang="et-EE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Admin\Desktop\Erasmus meeskond\IMG_04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9447"/>
            <a:ext cx="6624737" cy="4968553"/>
          </a:xfrm>
          <a:prstGeom prst="rect">
            <a:avLst/>
          </a:prstGeom>
          <a:noFill/>
        </p:spPr>
      </p:pic>
      <p:sp>
        <p:nvSpPr>
          <p:cNvPr id="5" name="Line Callout 3 4"/>
          <p:cNvSpPr/>
          <p:nvPr/>
        </p:nvSpPr>
        <p:spPr>
          <a:xfrm>
            <a:off x="5364088" y="1772816"/>
            <a:ext cx="1440160" cy="648072"/>
          </a:xfrm>
          <a:prstGeom prst="borderCallout3">
            <a:avLst>
              <a:gd name="adj1" fmla="val 93059"/>
              <a:gd name="adj2" fmla="val 7202"/>
              <a:gd name="adj3" fmla="val 135497"/>
              <a:gd name="adj4" fmla="val -1366"/>
              <a:gd name="adj5" fmla="val 160178"/>
              <a:gd name="adj6" fmla="val -6825"/>
              <a:gd name="adj7" fmla="val 189925"/>
              <a:gd name="adj8" fmla="val -15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EVI</a:t>
            </a:r>
          </a:p>
          <a:p>
            <a:pPr algn="ctr"/>
            <a:r>
              <a:rPr lang="et-EE" dirty="0" smtClean="0"/>
              <a:t>teacher</a:t>
            </a:r>
            <a:endParaRPr lang="et-EE" dirty="0"/>
          </a:p>
        </p:txBody>
      </p:sp>
      <p:sp>
        <p:nvSpPr>
          <p:cNvPr id="7" name="Line Callout 3 6"/>
          <p:cNvSpPr/>
          <p:nvPr/>
        </p:nvSpPr>
        <p:spPr>
          <a:xfrm>
            <a:off x="395536" y="2276872"/>
            <a:ext cx="1440160" cy="648072"/>
          </a:xfrm>
          <a:prstGeom prst="borderCallout3">
            <a:avLst>
              <a:gd name="adj1" fmla="val 67013"/>
              <a:gd name="adj2" fmla="val 98831"/>
              <a:gd name="adj3" fmla="val 116234"/>
              <a:gd name="adj4" fmla="val 135716"/>
              <a:gd name="adj5" fmla="val 146175"/>
              <a:gd name="adj6" fmla="val 143797"/>
              <a:gd name="adj7" fmla="val 189795"/>
              <a:gd name="adj8" fmla="val 154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KAIRI</a:t>
            </a:r>
          </a:p>
          <a:p>
            <a:pPr algn="ctr"/>
            <a:r>
              <a:rPr lang="et-EE" dirty="0" smtClean="0"/>
              <a:t>teacher</a:t>
            </a:r>
            <a:endParaRPr lang="et-EE" dirty="0"/>
          </a:p>
        </p:txBody>
      </p:sp>
      <p:sp>
        <p:nvSpPr>
          <p:cNvPr id="8" name="Line Callout 3 7"/>
          <p:cNvSpPr/>
          <p:nvPr/>
        </p:nvSpPr>
        <p:spPr>
          <a:xfrm>
            <a:off x="2843808" y="1772816"/>
            <a:ext cx="1440160" cy="648072"/>
          </a:xfrm>
          <a:prstGeom prst="borderCallout3">
            <a:avLst>
              <a:gd name="adj1" fmla="val 88102"/>
              <a:gd name="adj2" fmla="val 25027"/>
              <a:gd name="adj3" fmla="val 97537"/>
              <a:gd name="adj4" fmla="val 23385"/>
              <a:gd name="adj5" fmla="val 133480"/>
              <a:gd name="adj6" fmla="val 25303"/>
              <a:gd name="adj7" fmla="val 183576"/>
              <a:gd name="adj8" fmla="val 50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OLGA</a:t>
            </a:r>
          </a:p>
          <a:p>
            <a:pPr algn="ctr"/>
            <a:r>
              <a:rPr lang="et-EE" dirty="0" smtClean="0"/>
              <a:t>teacher</a:t>
            </a:r>
            <a:endParaRPr lang="et-EE" dirty="0"/>
          </a:p>
        </p:txBody>
      </p:sp>
      <p:sp>
        <p:nvSpPr>
          <p:cNvPr id="9" name="Line Callout 3 8"/>
          <p:cNvSpPr/>
          <p:nvPr/>
        </p:nvSpPr>
        <p:spPr>
          <a:xfrm>
            <a:off x="7380312" y="5661248"/>
            <a:ext cx="1440160" cy="648072"/>
          </a:xfrm>
          <a:prstGeom prst="borderCallout3">
            <a:avLst>
              <a:gd name="adj1" fmla="val -9469"/>
              <a:gd name="adj2" fmla="val 77094"/>
              <a:gd name="adj3" fmla="val -32557"/>
              <a:gd name="adj4" fmla="val 45672"/>
              <a:gd name="adj5" fmla="val -35965"/>
              <a:gd name="adj6" fmla="val 22582"/>
              <a:gd name="adj7" fmla="val -52612"/>
              <a:gd name="adj8" fmla="val -13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HELI</a:t>
            </a:r>
          </a:p>
          <a:p>
            <a:pPr algn="ctr"/>
            <a:r>
              <a:rPr lang="et-EE" dirty="0" smtClean="0"/>
              <a:t>teacher</a:t>
            </a:r>
            <a:endParaRPr lang="et-EE" dirty="0"/>
          </a:p>
        </p:txBody>
      </p:sp>
      <p:sp>
        <p:nvSpPr>
          <p:cNvPr id="10" name="Line Callout 3 9"/>
          <p:cNvSpPr/>
          <p:nvPr/>
        </p:nvSpPr>
        <p:spPr>
          <a:xfrm>
            <a:off x="539552" y="5877272"/>
            <a:ext cx="1440160" cy="648072"/>
          </a:xfrm>
          <a:prstGeom prst="borderCallout3">
            <a:avLst>
              <a:gd name="adj1" fmla="val 52100"/>
              <a:gd name="adj2" fmla="val -2561"/>
              <a:gd name="adj3" fmla="val 18750"/>
              <a:gd name="adj4" fmla="val -16667"/>
              <a:gd name="adj5" fmla="val -30834"/>
              <a:gd name="adj6" fmla="val -24748"/>
              <a:gd name="adj7" fmla="val -107149"/>
              <a:gd name="adj8" fmla="val 94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MARGE</a:t>
            </a:r>
          </a:p>
          <a:p>
            <a:pPr algn="ctr"/>
            <a:r>
              <a:rPr lang="et-EE" dirty="0" smtClean="0"/>
              <a:t>teacher</a:t>
            </a:r>
            <a:endParaRPr lang="et-EE" dirty="0"/>
          </a:p>
        </p:txBody>
      </p:sp>
      <p:sp>
        <p:nvSpPr>
          <p:cNvPr id="11" name="Line Callout 3 10"/>
          <p:cNvSpPr/>
          <p:nvPr/>
        </p:nvSpPr>
        <p:spPr>
          <a:xfrm>
            <a:off x="7452320" y="2636912"/>
            <a:ext cx="1440160" cy="648072"/>
          </a:xfrm>
          <a:prstGeom prst="borderCallout3">
            <a:avLst>
              <a:gd name="adj1" fmla="val 18750"/>
              <a:gd name="adj2" fmla="val -8333"/>
              <a:gd name="adj3" fmla="val -24296"/>
              <a:gd name="adj4" fmla="val -30657"/>
              <a:gd name="adj5" fmla="val 56389"/>
              <a:gd name="adj6" fmla="val -74388"/>
              <a:gd name="adj7" fmla="val 61656"/>
              <a:gd name="adj8" fmla="val -70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ANU</a:t>
            </a:r>
          </a:p>
          <a:p>
            <a:pPr algn="ctr"/>
            <a:r>
              <a:rPr lang="et-EE" dirty="0" smtClean="0"/>
              <a:t>teacher</a:t>
            </a:r>
            <a:endParaRPr lang="et-EE" dirty="0"/>
          </a:p>
        </p:txBody>
      </p:sp>
      <p:pic>
        <p:nvPicPr>
          <p:cNvPr id="1027" name="Picture 3" descr="C:\Users\Admin\Desktop\Erasmus pildid 2015\Õpet tutvustus akt 1\IMG_1873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32656"/>
            <a:ext cx="1352014" cy="2027724"/>
          </a:xfrm>
          <a:prstGeom prst="rect">
            <a:avLst/>
          </a:prstGeom>
          <a:noFill/>
        </p:spPr>
      </p:pic>
      <p:pic>
        <p:nvPicPr>
          <p:cNvPr id="1028" name="Picture 4" descr="C:\Users\Admin\Desktop\Erasmus meeskond\Copy of karneval 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886157" cy="1498180"/>
          </a:xfrm>
          <a:prstGeom prst="rect">
            <a:avLst/>
          </a:prstGeom>
          <a:noFill/>
        </p:spPr>
      </p:pic>
      <p:sp>
        <p:nvSpPr>
          <p:cNvPr id="14" name="Line Callout 3 13"/>
          <p:cNvSpPr/>
          <p:nvPr/>
        </p:nvSpPr>
        <p:spPr>
          <a:xfrm>
            <a:off x="5868144" y="332656"/>
            <a:ext cx="1584176" cy="648072"/>
          </a:xfrm>
          <a:prstGeom prst="borderCallout3">
            <a:avLst>
              <a:gd name="adj1" fmla="val 103407"/>
              <a:gd name="adj2" fmla="val 60932"/>
              <a:gd name="adj3" fmla="val 139323"/>
              <a:gd name="adj4" fmla="val 102238"/>
              <a:gd name="adj5" fmla="val 130785"/>
              <a:gd name="adj6" fmla="val 108010"/>
              <a:gd name="adj7" fmla="val 115529"/>
              <a:gd name="adj8" fmla="val 107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LEA</a:t>
            </a:r>
          </a:p>
          <a:p>
            <a:pPr algn="ctr"/>
            <a:r>
              <a:rPr lang="et-EE" dirty="0" smtClean="0"/>
              <a:t>headmistress</a:t>
            </a:r>
            <a:endParaRPr lang="et-EE" dirty="0"/>
          </a:p>
        </p:txBody>
      </p:sp>
      <p:sp>
        <p:nvSpPr>
          <p:cNvPr id="15" name="Line Callout 3 14"/>
          <p:cNvSpPr/>
          <p:nvPr/>
        </p:nvSpPr>
        <p:spPr>
          <a:xfrm>
            <a:off x="1331640" y="332656"/>
            <a:ext cx="1440160" cy="648072"/>
          </a:xfrm>
          <a:prstGeom prst="borderCallout3">
            <a:avLst>
              <a:gd name="adj1" fmla="val 98277"/>
              <a:gd name="adj2" fmla="val 36689"/>
              <a:gd name="adj3" fmla="val 154715"/>
              <a:gd name="adj4" fmla="val 22583"/>
              <a:gd name="adj5" fmla="val 153873"/>
              <a:gd name="adj6" fmla="val -12051"/>
              <a:gd name="adj7" fmla="val 153314"/>
              <a:gd name="adj8" fmla="val -5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KATRIN</a:t>
            </a:r>
          </a:p>
          <a:p>
            <a:pPr algn="ctr"/>
            <a:r>
              <a:rPr lang="et-EE" dirty="0" smtClean="0"/>
              <a:t>headteacher</a:t>
            </a:r>
            <a:endParaRPr lang="et-EE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429000"/>
            <a:ext cx="8132440" cy="2448272"/>
          </a:xfrm>
        </p:spPr>
        <p:txBody>
          <a:bodyPr>
            <a:normAutofit/>
          </a:bodyPr>
          <a:lstStyle/>
          <a:p>
            <a:pPr algn="ctr"/>
            <a:r>
              <a:rPr lang="et-EE" sz="4000" dirty="0" smtClean="0"/>
              <a:t>Thanks!</a:t>
            </a:r>
            <a:br>
              <a:rPr lang="et-EE" sz="4000" dirty="0" smtClean="0"/>
            </a:br>
            <a:r>
              <a:rPr lang="et-EE" sz="4000" dirty="0" smtClean="0"/>
              <a:t>Yours Rõõmupesa </a:t>
            </a:r>
            <a:br>
              <a:rPr lang="et-EE" sz="4000" dirty="0" smtClean="0"/>
            </a:br>
            <a:r>
              <a:rPr lang="et-EE" sz="4000" dirty="0" smtClean="0"/>
              <a:t>kindergarten in Tallinn</a:t>
            </a:r>
            <a:endParaRPr lang="et-E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04664"/>
            <a:ext cx="6480720" cy="1368152"/>
          </a:xfrm>
        </p:spPr>
        <p:txBody>
          <a:bodyPr/>
          <a:lstStyle/>
          <a:p>
            <a:r>
              <a:rPr lang="et-EE" dirty="0" smtClean="0"/>
              <a:t>Knowing  me – Knowing You</a:t>
            </a:r>
          </a:p>
          <a:p>
            <a:r>
              <a:rPr lang="et-EE" dirty="0" smtClean="0"/>
              <a:t>Act 1</a:t>
            </a:r>
            <a:endParaRPr lang="et-E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5157192"/>
            <a:ext cx="6400800" cy="63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t-E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7" descr="roomup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916832"/>
            <a:ext cx="1746729" cy="1989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259</Words>
  <Application>Microsoft Office PowerPoint</Application>
  <PresentationFormat>On-screen Show (4:3)</PresentationFormat>
  <Paragraphs>85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Who am I?</vt:lpstr>
      <vt:lpstr>The Rõõmupesa Kindergarten in Tallinn</vt:lpstr>
      <vt:lpstr>Slide 3</vt:lpstr>
      <vt:lpstr>We have 30 pedagogical workers in our kindergarten, including:</vt:lpstr>
      <vt:lpstr>Slide 5</vt:lpstr>
      <vt:lpstr>We have 23 teachers working in the groups (classes)</vt:lpstr>
      <vt:lpstr>Our leading project team</vt:lpstr>
      <vt:lpstr>Thanks! Yours Rõõmupesa  kindergarten in Tallinn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I?</dc:title>
  <dc:creator>Admin</dc:creator>
  <cp:lastModifiedBy>Admin</cp:lastModifiedBy>
  <cp:revision>13</cp:revision>
  <dcterms:created xsi:type="dcterms:W3CDTF">2015-04-21T09:40:38Z</dcterms:created>
  <dcterms:modified xsi:type="dcterms:W3CDTF">2015-04-21T10:53:08Z</dcterms:modified>
</cp:coreProperties>
</file>