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E2057B-63ED-4130-9E3A-FDBC7ECA1949}" type="datetimeFigureOut">
              <a:rPr lang="it-IT" smtClean="0"/>
              <a:t>02/02/2015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C88AAD-AEBF-4FBD-BEAF-EA14A60FE00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PRIMARY SCHOOL “DELEDDA”</a:t>
            </a:r>
          </a:p>
          <a:p>
            <a:r>
              <a:rPr lang="it-IT" sz="3600" dirty="0" err="1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Class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IVA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Immagine 3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264696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9001"/>
            <a:ext cx="6264696" cy="5760319"/>
          </a:xfrm>
          <a:prstGeom prst="rect">
            <a:avLst/>
          </a:prstGeom>
        </p:spPr>
      </p:pic>
      <p:pic>
        <p:nvPicPr>
          <p:cNvPr id="3074" name="Picture 2" descr="C:\Users\Giusy\AppData\Local\Microsoft\Windows\Temporary Internet Files\Content.IE5\NEVWXY64\cuoco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124744"/>
            <a:ext cx="196247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17240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1"/>
            <a:ext cx="7848872" cy="60486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60648"/>
            <a:ext cx="8352928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392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52928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369.JPG"/>
          <p:cNvPicPr>
            <a:picLocks noChangeAspect="1"/>
          </p:cNvPicPr>
          <p:nvPr/>
        </p:nvPicPr>
        <p:blipFill>
          <a:blip r:embed="rId2" cstate="print"/>
          <a:srcRect l="2751" t="13251" r="7476"/>
          <a:stretch>
            <a:fillRect/>
          </a:stretch>
        </p:blipFill>
        <p:spPr>
          <a:xfrm>
            <a:off x="611560" y="1340768"/>
            <a:ext cx="7776864" cy="52292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476672"/>
            <a:ext cx="841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Arial" pitchFamily="34" charset="0"/>
                <a:cs typeface="Arial" pitchFamily="34" charset="0"/>
              </a:rPr>
              <a:t>WE WAIT FOR YOU!!!!BYE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BYE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usy\Documents\erasmus\lavori ottobre-gennaio\IV A deledda ERASMUS\IVA interviste deledda\img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3" y="155575"/>
            <a:ext cx="5248275" cy="654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usy\Documents\erasmus\lavori ottobre-gennaio\IV A deledda ERASMUS\IVA interviste deledda\img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91" y="332656"/>
            <a:ext cx="864740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920880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352928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96944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39.JPG"/>
          <p:cNvPicPr>
            <a:picLocks noChangeAspect="1"/>
          </p:cNvPicPr>
          <p:nvPr/>
        </p:nvPicPr>
        <p:blipFill>
          <a:blip r:embed="rId2" cstate="print"/>
          <a:srcRect r="27163"/>
          <a:stretch>
            <a:fillRect/>
          </a:stretch>
        </p:blipFill>
        <p:spPr>
          <a:xfrm>
            <a:off x="395536" y="548680"/>
            <a:ext cx="6410473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08912" cy="59939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352928" cy="61926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</TotalTime>
  <Words>14</Words>
  <Application>Microsoft Office PowerPoint</Application>
  <PresentationFormat>Presentazione su schermo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Astro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Giusy</dc:creator>
  <cp:lastModifiedBy>Giusy</cp:lastModifiedBy>
  <cp:revision>2</cp:revision>
  <dcterms:created xsi:type="dcterms:W3CDTF">2015-02-02T15:57:47Z</dcterms:created>
  <dcterms:modified xsi:type="dcterms:W3CDTF">2015-02-02T16:16:43Z</dcterms:modified>
</cp:coreProperties>
</file>