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2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F4DE3-DD2F-4449-959B-EDB92C6D7750}" type="datetimeFigureOut">
              <a:rPr lang="it-IT" smtClean="0"/>
              <a:pPr/>
              <a:t>14/05/2015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3B1F2-9A89-4EA7-9427-522D8468F1CD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F4DE3-DD2F-4449-959B-EDB92C6D7750}" type="datetimeFigureOut">
              <a:rPr lang="it-IT" smtClean="0"/>
              <a:pPr/>
              <a:t>14/05/2015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3B1F2-9A89-4EA7-9427-522D8468F1CD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F4DE3-DD2F-4449-959B-EDB92C6D7750}" type="datetimeFigureOut">
              <a:rPr lang="it-IT" smtClean="0"/>
              <a:pPr/>
              <a:t>14/05/2015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3B1F2-9A89-4EA7-9427-522D8468F1CD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F4DE3-DD2F-4449-959B-EDB92C6D7750}" type="datetimeFigureOut">
              <a:rPr lang="it-IT" smtClean="0"/>
              <a:pPr/>
              <a:t>14/05/2015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3B1F2-9A89-4EA7-9427-522D8468F1CD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F4DE3-DD2F-4449-959B-EDB92C6D7750}" type="datetimeFigureOut">
              <a:rPr lang="it-IT" smtClean="0"/>
              <a:pPr/>
              <a:t>14/05/2015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3B1F2-9A89-4EA7-9427-522D8468F1CD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F4DE3-DD2F-4449-959B-EDB92C6D7750}" type="datetimeFigureOut">
              <a:rPr lang="it-IT" smtClean="0"/>
              <a:pPr/>
              <a:t>14/05/2015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3B1F2-9A89-4EA7-9427-522D8468F1CD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F4DE3-DD2F-4449-959B-EDB92C6D7750}" type="datetimeFigureOut">
              <a:rPr lang="it-IT" smtClean="0"/>
              <a:pPr/>
              <a:t>14/05/2015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3B1F2-9A89-4EA7-9427-522D8468F1CD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F4DE3-DD2F-4449-959B-EDB92C6D7750}" type="datetimeFigureOut">
              <a:rPr lang="it-IT" smtClean="0"/>
              <a:pPr/>
              <a:t>14/05/2015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3B1F2-9A89-4EA7-9427-522D8468F1CD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F4DE3-DD2F-4449-959B-EDB92C6D7750}" type="datetimeFigureOut">
              <a:rPr lang="it-IT" smtClean="0"/>
              <a:pPr/>
              <a:t>14/05/2015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3B1F2-9A89-4EA7-9427-522D8468F1CD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F4DE3-DD2F-4449-959B-EDB92C6D7750}" type="datetimeFigureOut">
              <a:rPr lang="it-IT" smtClean="0"/>
              <a:pPr/>
              <a:t>14/05/2015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3B1F2-9A89-4EA7-9427-522D8468F1CD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F4DE3-DD2F-4449-959B-EDB92C6D7750}" type="datetimeFigureOut">
              <a:rPr lang="it-IT" smtClean="0"/>
              <a:pPr/>
              <a:t>14/05/2015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3B1F2-9A89-4EA7-9427-522D8468F1CD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BF4DE3-DD2F-4449-959B-EDB92C6D7750}" type="datetimeFigureOut">
              <a:rPr lang="it-IT" smtClean="0"/>
              <a:pPr/>
              <a:t>14/05/2015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23B1F2-9A89-4EA7-9427-522D8468F1CD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404665"/>
            <a:ext cx="7772400" cy="3195786"/>
          </a:xfrm>
        </p:spPr>
        <p:txBody>
          <a:bodyPr/>
          <a:lstStyle/>
          <a:p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 descr="img08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9629"/>
            <a:ext cx="8618458" cy="6443707"/>
          </a:xfrm>
          <a:prstGeom prst="rect">
            <a:avLst/>
          </a:prstGeom>
        </p:spPr>
      </p:pic>
      <p:pic>
        <p:nvPicPr>
          <p:cNvPr id="5" name="Immagine 4" descr="EU flag-Erasmus+_vect_PO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67744" y="4653136"/>
            <a:ext cx="5184576" cy="10797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09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60648"/>
            <a:ext cx="4501666" cy="6309320"/>
          </a:xfrm>
          <a:prstGeom prst="rect">
            <a:avLst/>
          </a:prstGeom>
        </p:spPr>
      </p:pic>
      <p:pic>
        <p:nvPicPr>
          <p:cNvPr id="3" name="Immagine 2" descr="img09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94669" y="0"/>
            <a:ext cx="4849331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09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75656" y="188640"/>
            <a:ext cx="6624736" cy="666936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09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4427983" cy="6669360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3" name="Immagine 2" descr="img09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6016" y="188640"/>
            <a:ext cx="4073719" cy="630932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09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260648"/>
            <a:ext cx="3960439" cy="6192688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3" name="Immagine 2" descr="img09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27984" y="260648"/>
            <a:ext cx="4281600" cy="6264696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1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260648"/>
            <a:ext cx="4104456" cy="6181344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1028" name="Picture 4" descr="C:\Users\Giusy\AppData\Local\Microsoft\Windows\Temporary Internet Files\Content.IE5\N43YX7WA\0511-1101-0118-1935_Stick_Figures_of_Preschool_Kids_Playing_clipart_image[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221634">
            <a:off x="4860032" y="1362576"/>
            <a:ext cx="3024336" cy="3024336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1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203603"/>
            <a:ext cx="8352928" cy="6450794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1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764704"/>
            <a:ext cx="8424936" cy="5328592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1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88640"/>
            <a:ext cx="4752528" cy="6497960"/>
          </a:xfrm>
          <a:prstGeom prst="rect">
            <a:avLst/>
          </a:prstGeom>
        </p:spPr>
      </p:pic>
      <p:pic>
        <p:nvPicPr>
          <p:cNvPr id="2050" name="Picture 2" descr="C:\Users\Giusy\AppData\Local\Microsoft\Windows\Temporary Internet Files\Content.IE5\N7I5K8V1\la-casa-delle-bambole[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2160" y="1747873"/>
            <a:ext cx="1800200" cy="253153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08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03648" y="0"/>
            <a:ext cx="6336704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08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0"/>
            <a:ext cx="4248472" cy="685800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3" name="Immagine 2" descr="img08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99992" y="-1"/>
            <a:ext cx="4644008" cy="6858001"/>
          </a:xfrm>
          <a:prstGeom prst="rect">
            <a:avLst/>
          </a:prstGeom>
          <a:ln>
            <a:solidFill>
              <a:schemeClr val="tx2">
                <a:lumMod val="75000"/>
              </a:schemeClr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08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59632" y="0"/>
            <a:ext cx="612068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08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4788023" cy="6858000"/>
          </a:xfrm>
          <a:prstGeom prst="rect">
            <a:avLst/>
          </a:prstGeom>
        </p:spPr>
      </p:pic>
      <p:pic>
        <p:nvPicPr>
          <p:cNvPr id="3" name="Immagine 2" descr="img08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32040" y="0"/>
            <a:ext cx="421196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08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864772" y="-868060"/>
            <a:ext cx="5702487" cy="7920882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08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211960" cy="666936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3" name="Immagine 2" descr="img08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0800000">
            <a:off x="4225674" y="0"/>
            <a:ext cx="4918326" cy="6609172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09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31640" y="0"/>
            <a:ext cx="6912768" cy="6858000"/>
          </a:xfrm>
          <a:prstGeom prst="rect">
            <a:avLst/>
          </a:prstGeom>
          <a:ln>
            <a:solidFill>
              <a:srgbClr val="00B0F0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09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88640"/>
            <a:ext cx="4580557" cy="6408712"/>
          </a:xfrm>
          <a:prstGeom prst="rect">
            <a:avLst/>
          </a:prstGeom>
        </p:spPr>
      </p:pic>
      <p:pic>
        <p:nvPicPr>
          <p:cNvPr id="3" name="Immagine 2" descr="img09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188640"/>
            <a:ext cx="4603046" cy="6408712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</TotalTime>
  <Words>0</Words>
  <Application>Microsoft Office PowerPoint</Application>
  <PresentationFormat>Presentazione su schermo (4:3)</PresentationFormat>
  <Paragraphs>0</Paragraphs>
  <Slides>17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17</vt:i4>
      </vt:variant>
    </vt:vector>
  </HeadingPairs>
  <TitlesOfParts>
    <vt:vector size="18" baseType="lpstr">
      <vt:lpstr>Tema di Office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Giusy</dc:creator>
  <cp:lastModifiedBy>Giusy</cp:lastModifiedBy>
  <cp:revision>7</cp:revision>
  <dcterms:created xsi:type="dcterms:W3CDTF">2015-05-08T16:06:07Z</dcterms:created>
  <dcterms:modified xsi:type="dcterms:W3CDTF">2015-05-14T19:04:46Z</dcterms:modified>
</cp:coreProperties>
</file>