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D108-1C0B-43E8-8CB8-9C39C8054690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86DA-CCD9-4A3D-87AD-BD682AFDADA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MANZANARES EL REAL CASTLE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3rd GRADE- 9 YEARS</a:t>
            </a:r>
            <a:endParaRPr lang="es-E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M05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583410" cy="54726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M05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215524" cy="52174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M05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296810" cy="54726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M05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24847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M05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923606" cy="50014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M0584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>
            <a:off x="1445351" y="1600200"/>
            <a:ext cx="625329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M058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37780" y="1600200"/>
            <a:ext cx="626844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M0585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55576" y="692696"/>
            <a:ext cx="7589111" cy="54726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M05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678742" cy="48245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Presentación en pantalla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MANZANARES EL REAL CASTLE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MANZANARES EL REAL CASTLE</dc:title>
  <dc:creator>HP_USer</dc:creator>
  <cp:lastModifiedBy>HP_USer</cp:lastModifiedBy>
  <cp:revision>1</cp:revision>
  <dcterms:created xsi:type="dcterms:W3CDTF">2016-06-28T20:21:00Z</dcterms:created>
  <dcterms:modified xsi:type="dcterms:W3CDTF">2016-06-28T20:27:20Z</dcterms:modified>
</cp:coreProperties>
</file>