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9C14A-818D-491E-A59A-F5A2A372CF86}" type="datetimeFigureOut">
              <a:rPr lang="it-IT" smtClean="0"/>
              <a:t>17/05/2015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95107-4A1E-482B-8C70-C30142DEB463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img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4925417" cy="6858000"/>
          </a:xfrm>
          <a:prstGeom prst="rect">
            <a:avLst/>
          </a:prstGeom>
        </p:spPr>
      </p:pic>
      <p:pic>
        <p:nvPicPr>
          <p:cNvPr id="5" name="Immagine 4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74965">
            <a:off x="4991026" y="3130499"/>
            <a:ext cx="4412867" cy="1260498"/>
          </a:xfrm>
          <a:prstGeom prst="rect">
            <a:avLst/>
          </a:prstGeom>
        </p:spPr>
      </p:pic>
      <p:pic>
        <p:nvPicPr>
          <p:cNvPr id="1026" name="Picture 2" descr="C:\Users\Giusy\AppData\Local\Microsoft\Windows\Temporary Internet Files\Content.IE5\U4DH3XU5\BandieraItaliana1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000" y="0"/>
            <a:ext cx="3175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55.jpg"/>
          <p:cNvPicPr>
            <a:picLocks noChangeAspect="1"/>
          </p:cNvPicPr>
          <p:nvPr/>
        </p:nvPicPr>
        <p:blipFill>
          <a:blip r:embed="rId2" cstate="print"/>
          <a:srcRect t="2751" r="3073" b="5901"/>
          <a:stretch>
            <a:fillRect/>
          </a:stretch>
        </p:blipFill>
        <p:spPr>
          <a:xfrm>
            <a:off x="1043608" y="188640"/>
            <a:ext cx="6768752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84441" y="-968827"/>
            <a:ext cx="4920349" cy="6858000"/>
          </a:xfrm>
          <a:prstGeom prst="rect">
            <a:avLst/>
          </a:prstGeom>
        </p:spPr>
      </p:pic>
      <p:pic>
        <p:nvPicPr>
          <p:cNvPr id="3" name="Immagine 2" descr="img157.jpg"/>
          <p:cNvPicPr>
            <a:picLocks noChangeAspect="1"/>
          </p:cNvPicPr>
          <p:nvPr/>
        </p:nvPicPr>
        <p:blipFill>
          <a:blip r:embed="rId3" cstate="print"/>
          <a:srcRect t="38450" r="2879" b="37400"/>
          <a:stretch>
            <a:fillRect/>
          </a:stretch>
        </p:blipFill>
        <p:spPr>
          <a:xfrm>
            <a:off x="1115616" y="5013176"/>
            <a:ext cx="6912768" cy="16561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5554" y="0"/>
            <a:ext cx="49728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974415" y="-601194"/>
            <a:ext cx="49261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716016" cy="6858000"/>
          </a:xfrm>
          <a:prstGeom prst="rect">
            <a:avLst/>
          </a:prstGeom>
        </p:spPr>
      </p:pic>
      <p:pic>
        <p:nvPicPr>
          <p:cNvPr id="3" name="Immagine 2" descr="img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40.jpg"/>
          <p:cNvPicPr>
            <a:picLocks noChangeAspect="1"/>
          </p:cNvPicPr>
          <p:nvPr/>
        </p:nvPicPr>
        <p:blipFill>
          <a:blip r:embed="rId2" cstate="print"/>
          <a:srcRect r="2439" b="5901"/>
          <a:stretch>
            <a:fillRect/>
          </a:stretch>
        </p:blipFill>
        <p:spPr>
          <a:xfrm>
            <a:off x="0" y="0"/>
            <a:ext cx="4860032" cy="6453336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3" name="Immagine 2" descr="img141.jpg"/>
          <p:cNvPicPr>
            <a:picLocks noChangeAspect="1"/>
          </p:cNvPicPr>
          <p:nvPr/>
        </p:nvPicPr>
        <p:blipFill>
          <a:blip r:embed="rId3" cstate="print"/>
          <a:srcRect r="2085" b="23092"/>
          <a:stretch>
            <a:fillRect/>
          </a:stretch>
        </p:blipFill>
        <p:spPr>
          <a:xfrm>
            <a:off x="4932040" y="0"/>
            <a:ext cx="3744416" cy="407707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5148064" y="4221089"/>
            <a:ext cx="3762574" cy="2585323"/>
          </a:xfrm>
          <a:prstGeom prst="rect">
            <a:avLst/>
          </a:prstGeom>
          <a:ln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lvl="0" algn="ctr"/>
            <a:r>
              <a:rPr lang="it-IT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RUGANTINO</a:t>
            </a:r>
          </a:p>
          <a:p>
            <a:pPr lvl="0" algn="ctr"/>
            <a:r>
              <a:rPr lang="it-IT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ROMAN MASK</a:t>
            </a:r>
            <a:endParaRPr lang="it-IT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42.jpg"/>
          <p:cNvPicPr>
            <a:picLocks noChangeAspect="1"/>
          </p:cNvPicPr>
          <p:nvPr/>
        </p:nvPicPr>
        <p:blipFill>
          <a:blip r:embed="rId2" cstate="print"/>
          <a:srcRect t="11759" r="2020" b="8001"/>
          <a:stretch>
            <a:fillRect/>
          </a:stretch>
        </p:blipFill>
        <p:spPr>
          <a:xfrm>
            <a:off x="683568" y="188640"/>
            <a:ext cx="8221302" cy="63582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magine 2" descr="img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499992" cy="6858000"/>
          </a:xfrm>
          <a:prstGeom prst="rect">
            <a:avLst/>
          </a:prstGeom>
        </p:spPr>
      </p:pic>
      <p:pic>
        <p:nvPicPr>
          <p:cNvPr id="3" name="Immagine 2" descr="img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  <p:pic>
        <p:nvPicPr>
          <p:cNvPr id="3" name="Immagine 2" descr="img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Immagine 2" descr="img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4007" cy="6858000"/>
          </a:xfrm>
          <a:prstGeom prst="rect">
            <a:avLst/>
          </a:prstGeom>
        </p:spPr>
      </p:pic>
      <p:pic>
        <p:nvPicPr>
          <p:cNvPr id="3" name="Immagine 2" descr="img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3" name="Immagine 2" descr="img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</Words>
  <Application>Microsoft Office PowerPoint</Application>
  <PresentationFormat>Presentazione su schermo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Giusy</dc:creator>
  <cp:lastModifiedBy>Giusy</cp:lastModifiedBy>
  <cp:revision>5</cp:revision>
  <dcterms:created xsi:type="dcterms:W3CDTF">2015-05-17T15:34:54Z</dcterms:created>
  <dcterms:modified xsi:type="dcterms:W3CDTF">2015-05-17T16:24:53Z</dcterms:modified>
</cp:coreProperties>
</file>