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6893-F90F-4BA1-BFC4-0C8598F31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FDA28-9CCD-4205-B10C-E045568D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F63D-46C3-4A27-A3B2-A48A63E1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4EC89-FAE7-49F5-987B-11BB9887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C3567-BC57-4E4F-874F-116A98BE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8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67D8-A317-4A25-9581-51D06022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F88F6-F8F2-41B2-9051-AEA98FA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3554-4B42-4666-9D06-5A10F206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6E0F-67B5-4078-90F3-641D2E07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F2FD-65D1-4A4A-B555-1695CCBE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6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F4C4A-A916-4681-9A5B-3FFF855BC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ED804-2523-4288-B48E-E95F5E14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4C22F-29EA-4670-87B9-D4DCB21F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A516-8A12-4CBE-80F6-5AFEED0D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1CD7-E5A5-4401-A57B-696B7F7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0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FE5E-8A83-4901-9416-C220D7DC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01F4-5488-4755-B260-11B91E977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84B44-532C-44E4-908D-98134DCF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6FA8F-FDD3-44A5-BDF2-08BA1F22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76971-4344-4D5C-807B-41AC07E8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3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FC16-10FA-4B19-8408-35AA995E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19553-984B-447A-B279-D52676AF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16B1-E67A-4DBD-B2E1-6C469DD0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4960-F7FC-404C-B1CC-61393656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8466-42BA-40ED-8451-5364A894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44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DB61-0F8A-4B25-889E-CF34103F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FF01-0C9F-4D1A-8BE5-B700AC5C8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CB01-461E-470D-993F-CD8AE269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84B3-5F64-4ACC-BFEF-279B258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2BB9-7E3C-47F5-8580-AAAB85E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FCAD-8237-4390-AFAB-69FB8047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49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4290-A6D6-4A2A-ADA4-20D5213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2C07-1D54-4DC6-B3CD-7D79D9F6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37F9F-242B-4299-94EB-3030AAD86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41384-C035-4F1B-AB03-C5AAC3D9F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1EE22-DA88-45BB-A896-A594DA4CF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25281-C6B6-4D9D-B1F8-785DD51A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785F1-DB58-4F56-B8EE-CCEFACF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91DF8-6CED-4BA7-8F8D-02E4312B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88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7BA8-B2D4-4F9B-AE0B-4B3FF14E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D3CA6-43F7-487D-B9B7-7377B31A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C2CCB-755E-4E21-8A7E-8004E841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1532B-371C-4A9C-9077-9E07898C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5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39CAE-0291-4934-80A3-49B92FFF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046E9-2D33-41E9-ADD0-3DD306FE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86306-3B75-47B5-A1A9-9085BDC4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9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8D34-7CFD-46CC-98AE-C90EADB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0684-71A3-4832-9843-BBD58939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2DA4-8913-4546-9D87-956D7031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5F84-B176-44E1-B9C5-008D926C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1EADA-6DAB-4884-B52F-2BA4AFAC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57FB5-6B31-45B7-9BAA-B5A493BC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0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D124-4B0F-4D69-BAA7-D642B9DC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EA678-B6F2-4BE6-8B1E-4C8D72428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5F144-04D3-48F0-8EFF-00213F217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0E12-59CA-4FE1-8E92-639FC713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B3D79-4DAF-4CE2-BF0A-1242125A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FA006-30B3-4F08-9DF7-D283240C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2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25513-743A-46EC-B1F9-8E742B7B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34D8-845F-4EB0-BE98-0C242E42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37C0F-DC1E-4050-9A3C-A5D9D9B0A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62C0-6E6B-45DF-B290-34D12249048D}" type="datetimeFigureOut">
              <a:rPr lang="hr-HR" smtClean="0"/>
              <a:t>7.11.2021.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AD49-90F1-4212-8664-AD6E1E54B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687C7-0480-44E5-BB64-2DD15626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5116-9D82-41C4-A6E5-107FB03EB9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bw4wPsxU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xpress.24sata.hr/life/lajka-je-uginula-u-mukama-rusima-to-nije-smetalo-18371" TargetMode="External"/><Relationship Id="rId3" Type="http://schemas.openxmlformats.org/officeDocument/2006/relationships/hyperlink" Target="https://www.womeninadria.com/zene-u-svemiru/" TargetMode="External"/><Relationship Id="rId7" Type="http://schemas.openxmlformats.org/officeDocument/2006/relationships/hyperlink" Target="https://www.nasa.gov/astronauts/biographies/loral-o-hara/biography" TargetMode="External"/><Relationship Id="rId2" Type="http://schemas.openxmlformats.org/officeDocument/2006/relationships/hyperlink" Target="https://voxfeminae.net/strasne-zene/valentina-tereskova-prva-zena-u-svemi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.greatfallstribune.com/story/news/2019/03/14/montana-astronaut-christina-koch-launches-into-space-saluted-house/3168264002/" TargetMode="External"/><Relationship Id="rId5" Type="http://schemas.openxmlformats.org/officeDocument/2006/relationships/hyperlink" Target="https://www.nasa.gov/astronauts/biographies/christina-h-koch" TargetMode="External"/><Relationship Id="rId4" Type="http://schemas.openxmlformats.org/officeDocument/2006/relationships/hyperlink" Target="https://www.britannica.com/biography/Peggy-Whitson" TargetMode="External"/><Relationship Id="rId9" Type="http://schemas.openxmlformats.org/officeDocument/2006/relationships/hyperlink" Target="https://www.novilist.hr/zanimljivosti/kako-je-lajka-odletjela-u-svemir-zamolila-sam-je-da-mi-oprosti-pomazila-je-i-zaplaka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6565-8A12-4B45-9053-6A03AB844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217612"/>
            <a:ext cx="9315450" cy="2706687"/>
          </a:xfrm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ŽENE U SVEMIRU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D6D2B-2ECE-482A-A363-2265B11CD848}"/>
              </a:ext>
            </a:extLst>
          </p:cNvPr>
          <p:cNvSpPr txBox="1"/>
          <p:nvPr/>
        </p:nvSpPr>
        <p:spPr>
          <a:xfrm>
            <a:off x="7977439" y="5925186"/>
            <a:ext cx="444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 Lukić, Iva Faletar, Larisa Kufrin, Lara Grgurić, 8.a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4CA6E-7F49-4BD9-8115-D3D3FB39B4F7}"/>
              </a:ext>
            </a:extLst>
          </p:cNvPr>
          <p:cNvSpPr txBox="1"/>
          <p:nvPr/>
        </p:nvSpPr>
        <p:spPr>
          <a:xfrm>
            <a:off x="193964" y="355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Osnovna škola Zvonimira Franka, Ul. S. S. Kranjčevića 2, Kutina</a:t>
            </a:r>
          </a:p>
        </p:txBody>
      </p:sp>
    </p:spTree>
    <p:extLst>
      <p:ext uri="{BB962C8B-B14F-4D97-AF65-F5344CB8AC3E}">
        <p14:creationId xmlns:p14="http://schemas.microsoft.com/office/powerpoint/2010/main" val="23890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43CE-FEA5-483D-8EB3-8873FDA9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106218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Valentina Vladimirovna Tereškova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E9E6-6C9E-425D-A524-9EAC80CC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14" y="1092727"/>
            <a:ext cx="10515600" cy="5794376"/>
          </a:xfrm>
        </p:spPr>
        <p:txBody>
          <a:bodyPr>
            <a:normAutofit/>
          </a:bodyPr>
          <a:lstStyle/>
          <a:p>
            <a:r>
              <a:rPr lang="hr-HR" dirty="0"/>
              <a:t>prva žena u svemiru</a:t>
            </a:r>
          </a:p>
          <a:p>
            <a:r>
              <a:rPr lang="hr-HR" dirty="0"/>
              <a:t>Ruskinja</a:t>
            </a:r>
          </a:p>
          <a:p>
            <a:r>
              <a:rPr lang="hr-HR" dirty="0"/>
              <a:t>u svemir je poletjela 16. lipnja 1963.</a:t>
            </a:r>
          </a:p>
          <a:p>
            <a:r>
              <a:rPr lang="hr-HR" dirty="0"/>
              <a:t>bila je tekstilna radnica</a:t>
            </a:r>
          </a:p>
          <a:p>
            <a:r>
              <a:rPr lang="hr-HR" dirty="0"/>
              <a:t>imala je 26 godina</a:t>
            </a:r>
          </a:p>
          <a:p>
            <a:r>
              <a:rPr lang="hr-HR" dirty="0"/>
              <a:t>pripremala se 18 mjeseci</a:t>
            </a:r>
          </a:p>
          <a:p>
            <a:r>
              <a:rPr lang="pl-PL" dirty="0"/>
              <a:t>“Hej, nebo! Skini kapu, na putu sam k tebi!”–rekla je nakon polijetanja</a:t>
            </a:r>
          </a:p>
          <a:p>
            <a:r>
              <a:rPr lang="pl-PL" dirty="0"/>
              <a:t>letjelica iz koje je slikala Zemlju bila je Vostok 6</a:t>
            </a:r>
            <a:endParaRPr lang="hr-HR" dirty="0"/>
          </a:p>
          <a:p>
            <a:r>
              <a:rPr lang="hr-HR" dirty="0"/>
              <a:t>prije slijetanja izgubila je kontakt sa Zemljom</a:t>
            </a:r>
          </a:p>
          <a:p>
            <a:r>
              <a:rPr lang="hr-HR" dirty="0"/>
              <a:t>preživjela je zbog sposobnosti skakanja padobranom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E8BA6-5D48-4D06-B545-F56223CB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764" y="1092727"/>
            <a:ext cx="3426691" cy="1962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6CA3F-BFDD-4A83-8D4B-3B8E89C7C957}"/>
              </a:ext>
            </a:extLst>
          </p:cNvPr>
          <p:cNvSpPr txBox="1"/>
          <p:nvPr/>
        </p:nvSpPr>
        <p:spPr>
          <a:xfrm>
            <a:off x="8118764" y="3224550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1. – Valentina Tereškova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1C775-48D2-472F-A238-E7EF38D12518}"/>
              </a:ext>
            </a:extLst>
          </p:cNvPr>
          <p:cNvSpPr txBox="1"/>
          <p:nvPr/>
        </p:nvSpPr>
        <p:spPr>
          <a:xfrm>
            <a:off x="8083208" y="3552392"/>
            <a:ext cx="349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i="0" u="none" strike="noStrike" dirty="0">
                <a:solidFill>
                  <a:srgbClr val="386CBB"/>
                </a:solidFill>
                <a:effectLst/>
                <a:latin typeface="Segoe UI WestEuropean"/>
                <a:hlinkClick r:id="rId3" tooltip="https://www.youtube.com/watch?v=ZEbw4wPsxUo"/>
              </a:rPr>
              <a:t>https://www.youtube.com/watch?v=ZEbw4wPsxUo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840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00A3-729E-405E-83CB-6B0B456B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4" y="198870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Svetlana Savitskaya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AEDEF-D103-44FD-BB10-14080C55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4" y="1524433"/>
            <a:ext cx="10515600" cy="5596804"/>
          </a:xfrm>
        </p:spPr>
        <p:txBody>
          <a:bodyPr/>
          <a:lstStyle/>
          <a:p>
            <a:r>
              <a:rPr lang="hr-HR" dirty="0"/>
              <a:t>druga žena u svemiru</a:t>
            </a:r>
          </a:p>
          <a:p>
            <a:r>
              <a:rPr lang="hr-HR" dirty="0"/>
              <a:t>Ruskinja</a:t>
            </a:r>
          </a:p>
          <a:p>
            <a:r>
              <a:rPr lang="hr-HR" dirty="0"/>
              <a:t>posjetila svemir dva puta</a:t>
            </a:r>
          </a:p>
          <a:p>
            <a:r>
              <a:rPr lang="hr-HR" dirty="0"/>
              <a:t>prva žena koja je napustila letjelicu u svemiru</a:t>
            </a:r>
          </a:p>
          <a:p>
            <a:r>
              <a:rPr lang="hr-HR" dirty="0"/>
              <a:t>u svemir je odletjela 1982.</a:t>
            </a:r>
          </a:p>
          <a:p>
            <a:r>
              <a:rPr lang="hr-HR" dirty="0"/>
              <a:t>imala je 34 godine</a:t>
            </a:r>
          </a:p>
          <a:p>
            <a:r>
              <a:rPr lang="hr-HR" dirty="0"/>
              <a:t>postavila nekoliko svjetskih rekorda</a:t>
            </a:r>
            <a:r>
              <a:rPr lang="hr-HR" b="0" i="0" dirty="0">
                <a:solidFill>
                  <a:srgbClr val="222222"/>
                </a:solidFill>
                <a:effectLst/>
                <a:latin typeface="Averta-Regular"/>
              </a:rPr>
              <a:t>u upravljanju avionom s mlaznim motorom te raketnim avionom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9E61F-970E-4663-AB45-2EE13333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438" y="198870"/>
            <a:ext cx="2430248" cy="3030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6E191-9DF3-4816-AE7C-B797E5C48E88}"/>
              </a:ext>
            </a:extLst>
          </p:cNvPr>
          <p:cNvSpPr txBox="1"/>
          <p:nvPr/>
        </p:nvSpPr>
        <p:spPr>
          <a:xfrm>
            <a:off x="8645371" y="3244334"/>
            <a:ext cx="284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2. – Svetlana Savitskaya</a:t>
            </a:r>
          </a:p>
        </p:txBody>
      </p:sp>
    </p:spTree>
    <p:extLst>
      <p:ext uri="{BB962C8B-B14F-4D97-AF65-F5344CB8AC3E}">
        <p14:creationId xmlns:p14="http://schemas.microsoft.com/office/powerpoint/2010/main" val="231941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49F0-C71A-4B02-ACD8-8410BDBF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0" y="401580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Sally 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720F-A9C4-4648-8AA9-E3093AF1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0" y="1643632"/>
            <a:ext cx="10515600" cy="5214368"/>
          </a:xfrm>
        </p:spPr>
        <p:txBody>
          <a:bodyPr/>
          <a:lstStyle/>
          <a:p>
            <a:r>
              <a:rPr lang="hr-HR" dirty="0"/>
              <a:t>prva Amerikanka u svemiru</a:t>
            </a:r>
          </a:p>
          <a:p>
            <a:r>
              <a:rPr lang="hr-HR" dirty="0"/>
              <a:t>odletjela u svemir 1983.</a:t>
            </a:r>
          </a:p>
          <a:p>
            <a:r>
              <a:rPr lang="hr-HR" dirty="0"/>
              <a:t>imala je 32 godine</a:t>
            </a:r>
          </a:p>
          <a:p>
            <a:r>
              <a:rPr lang="hr-HR" dirty="0"/>
              <a:t>njezina prva svemirska ekspedicija trajala je 6 dana</a:t>
            </a:r>
          </a:p>
          <a:p>
            <a:r>
              <a:rPr lang="hr-HR" dirty="0"/>
              <a:t>drugi put je bila u svemiru 1984.</a:t>
            </a:r>
          </a:p>
          <a:p>
            <a:r>
              <a:rPr lang="hr-HR" dirty="0"/>
              <a:t>taj je put planiran za 9 dana</a:t>
            </a:r>
          </a:p>
          <a:p>
            <a:r>
              <a:rPr lang="hr-HR" dirty="0"/>
              <a:t>planirali su joj spremiti oko stotinjak tampona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5D0C4-1429-4750-B3E0-82D07041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1895819"/>
            <a:ext cx="3629291" cy="2644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81425-46FB-4E48-99F8-2F583BEDBFA6}"/>
              </a:ext>
            </a:extLst>
          </p:cNvPr>
          <p:cNvSpPr txBox="1"/>
          <p:nvPr/>
        </p:nvSpPr>
        <p:spPr>
          <a:xfrm>
            <a:off x="8153400" y="4791075"/>
            <a:ext cx="376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3. – Sally Ride</a:t>
            </a:r>
          </a:p>
        </p:txBody>
      </p:sp>
    </p:spTree>
    <p:extLst>
      <p:ext uri="{BB962C8B-B14F-4D97-AF65-F5344CB8AC3E}">
        <p14:creationId xmlns:p14="http://schemas.microsoft.com/office/powerpoint/2010/main" val="264123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267D04-8BC4-49CB-80B4-7EED83C4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86" y="512762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Peggy Whitson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E8101-4381-4C2A-B26F-25F651E5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30" y="1540381"/>
            <a:ext cx="10515600" cy="4351338"/>
          </a:xfrm>
        </p:spPr>
        <p:txBody>
          <a:bodyPr/>
          <a:lstStyle/>
          <a:p>
            <a:r>
              <a:rPr lang="hr-HR" dirty="0"/>
              <a:t>odletjela u svemir 2002.</a:t>
            </a:r>
          </a:p>
          <a:p>
            <a:r>
              <a:rPr lang="hr-HR" dirty="0"/>
              <a:t>sudjelovala u pedesetak ekspedicija</a:t>
            </a:r>
          </a:p>
          <a:p>
            <a:r>
              <a:rPr lang="hr-HR" dirty="0"/>
              <a:t>bila je u svemiru 228 dana</a:t>
            </a:r>
          </a:p>
          <a:p>
            <a:r>
              <a:rPr lang="hr-HR" dirty="0"/>
              <a:t>bila je prva ženska zapovijednica ISS-a</a:t>
            </a:r>
          </a:p>
          <a:p>
            <a:r>
              <a:rPr lang="hr-HR" dirty="0"/>
              <a:t>bila je astrounatkinja čak 665 dana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CD5E2-1714-458B-8FD8-BAD8FF00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81" y="491313"/>
            <a:ext cx="2922746" cy="4386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6F144-340E-4B4B-B767-7D28A82C0183}"/>
              </a:ext>
            </a:extLst>
          </p:cNvPr>
          <p:cNvSpPr txBox="1"/>
          <p:nvPr/>
        </p:nvSpPr>
        <p:spPr>
          <a:xfrm>
            <a:off x="7361879" y="5014591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4. – Peggy Whiston</a:t>
            </a:r>
          </a:p>
        </p:txBody>
      </p:sp>
    </p:spTree>
    <p:extLst>
      <p:ext uri="{BB962C8B-B14F-4D97-AF65-F5344CB8AC3E}">
        <p14:creationId xmlns:p14="http://schemas.microsoft.com/office/powerpoint/2010/main" val="278488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D7FE-1614-4CA0-854B-F56CB350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7" y="199737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Christina Koch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5DCE-A6F0-48B6-9FB5-40A4D3C59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2" y="1195309"/>
            <a:ext cx="10515600" cy="5516209"/>
          </a:xfrm>
        </p:spPr>
        <p:txBody>
          <a:bodyPr/>
          <a:lstStyle/>
          <a:p>
            <a:r>
              <a:rPr lang="hr-HR" dirty="0"/>
              <a:t>odletjela u svemir 2019. sa Jessicom Meier</a:t>
            </a:r>
          </a:p>
          <a:p>
            <a:r>
              <a:rPr lang="hr-HR" dirty="0"/>
              <a:t>bile su prve žene koje su u svemir kao posada otišle bez muškaraca</a:t>
            </a:r>
          </a:p>
          <a:p>
            <a:r>
              <a:rPr lang="hr-HR" dirty="0"/>
              <a:t>imala je oko šezdesetak ekspedicija</a:t>
            </a:r>
          </a:p>
          <a:p>
            <a:r>
              <a:rPr lang="hr-HR" dirty="0"/>
              <a:t>drži svjetski rekord u najvećem broju dana provedenih u svemiru</a:t>
            </a:r>
          </a:p>
          <a:p>
            <a:r>
              <a:rPr lang="hr-HR" dirty="0"/>
              <a:t>u svemiru je bila 328 dana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865D8-6736-4860-BBE8-84723AC6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62" y="3207486"/>
            <a:ext cx="2135762" cy="2853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86AC8-0D76-4DBF-92C4-CD1AB01DD8B1}"/>
              </a:ext>
            </a:extLst>
          </p:cNvPr>
          <p:cNvSpPr txBox="1"/>
          <p:nvPr/>
        </p:nvSpPr>
        <p:spPr>
          <a:xfrm>
            <a:off x="4702576" y="6060730"/>
            <a:ext cx="263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5. – Christina Koch</a:t>
            </a:r>
          </a:p>
        </p:txBody>
      </p:sp>
    </p:spTree>
    <p:extLst>
      <p:ext uri="{BB962C8B-B14F-4D97-AF65-F5344CB8AC3E}">
        <p14:creationId xmlns:p14="http://schemas.microsoft.com/office/powerpoint/2010/main" val="172895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BCAC-5808-444E-95A6-56410E80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9" y="1040242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Loral O’Hara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DF46-CFA4-4A58-A949-2F16B58C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2447346"/>
            <a:ext cx="10515600" cy="4351338"/>
          </a:xfrm>
        </p:spPr>
        <p:txBody>
          <a:bodyPr/>
          <a:lstStyle/>
          <a:p>
            <a:r>
              <a:rPr lang="hr-HR" dirty="0"/>
              <a:t>astronautica koju NASA plsnira poslati na Mjesec 2024.</a:t>
            </a:r>
          </a:p>
          <a:p>
            <a:r>
              <a:rPr lang="hr-HR" dirty="0"/>
              <a:t>pridružila se NASA-i 2017.</a:t>
            </a:r>
          </a:p>
          <a:p>
            <a:r>
              <a:rPr lang="hr-HR" dirty="0"/>
              <a:t>ima 38 godina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dosad je u svemir bilo poslano čak 64 žena (do 2019. godine)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B7B0-E07C-4BB7-AE29-8E1BF043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33" y="781049"/>
            <a:ext cx="2666076" cy="3332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AC6FE-5387-4473-918C-0C0ADC608B9B}"/>
              </a:ext>
            </a:extLst>
          </p:cNvPr>
          <p:cNvSpPr txBox="1"/>
          <p:nvPr/>
        </p:nvSpPr>
        <p:spPr>
          <a:xfrm>
            <a:off x="8877300" y="4276725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6. – Loral O’Hara</a:t>
            </a:r>
          </a:p>
        </p:txBody>
      </p:sp>
    </p:spTree>
    <p:extLst>
      <p:ext uri="{BB962C8B-B14F-4D97-AF65-F5344CB8AC3E}">
        <p14:creationId xmlns:p14="http://schemas.microsoft.com/office/powerpoint/2010/main" val="9757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98CD-0EB3-44A7-BC82-E6582E59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6" y="569311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kujica Lajka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6EA4-E9A0-472F-B01C-A9290B8C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7" y="1648072"/>
            <a:ext cx="10515600" cy="4351338"/>
          </a:xfrm>
        </p:spPr>
        <p:txBody>
          <a:bodyPr/>
          <a:lstStyle/>
          <a:p>
            <a:r>
              <a:rPr lang="hr-HR" dirty="0"/>
              <a:t>prva životinja u svemiru</a:t>
            </a:r>
          </a:p>
          <a:p>
            <a:r>
              <a:rPr lang="hr-HR" dirty="0"/>
              <a:t>odletjela u svemir 3. studenog 1957.</a:t>
            </a:r>
          </a:p>
          <a:p>
            <a:r>
              <a:rPr lang="hr-HR" dirty="0"/>
              <a:t>nije se vratila živa zbog satelita koji nije imao modul za vraćanje i prizemljivanje</a:t>
            </a:r>
          </a:p>
          <a:p>
            <a:r>
              <a:rPr lang="hr-HR" dirty="0"/>
              <a:t>pet do sedam sati nakon lansiranja uginula je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15CFA-C53B-42D4-A662-08DF4E07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825" y="3066816"/>
            <a:ext cx="3738423" cy="2803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41FD7-C0A3-4CAB-BFCA-456E4D835FF9}"/>
              </a:ext>
            </a:extLst>
          </p:cNvPr>
          <p:cNvSpPr txBox="1"/>
          <p:nvPr/>
        </p:nvSpPr>
        <p:spPr>
          <a:xfrm>
            <a:off x="7437825" y="6076950"/>
            <a:ext cx="390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slika. 7. – kujica Lajka</a:t>
            </a:r>
          </a:p>
        </p:txBody>
      </p:sp>
    </p:spTree>
    <p:extLst>
      <p:ext uri="{BB962C8B-B14F-4D97-AF65-F5344CB8AC3E}">
        <p14:creationId xmlns:p14="http://schemas.microsoft.com/office/powerpoint/2010/main" val="217714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424C-AEA9-49EF-A122-401B0D5F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20" y="418391"/>
            <a:ext cx="10515600" cy="1325563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D8F0-E44E-4CA9-B7AB-6F66B734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8611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>
                <a:hlinkClick r:id="rId2"/>
              </a:rPr>
              <a:t>https://voxfeminae.net/strasne-zene/valentina-tereskova-prva-zena-u-svemiru/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3"/>
              </a:rPr>
              <a:t>https://www.womeninadria.com/zene-u-svemiru/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4"/>
              </a:rPr>
              <a:t>https://www.britannica.com/biography/Peggy-Whitson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5"/>
              </a:rPr>
              <a:t>https://www.nasa.gov/astronauts/biographies/christina-h-koch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6"/>
              </a:rPr>
              <a:t>https://eu.greatfallstribune.com/story/news/2019/03/14/montana-astronaut-christina-koch-launches-into-space-saluted-house/3168264002/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7"/>
              </a:rPr>
              <a:t>https://www.nasa.gov/astronauts/biographies/loral-o-hara/biography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8"/>
              </a:rPr>
              <a:t>https://express.24sata.hr/life/lajka-je-uginula-u-mukama-rusima-to-nije-smetalo-18371</a:t>
            </a:r>
            <a:endParaRPr lang="hr-HR" sz="1800" dirty="0"/>
          </a:p>
          <a:p>
            <a:pPr marL="0" indent="0">
              <a:buNone/>
            </a:pPr>
            <a:r>
              <a:rPr lang="hr-HR" sz="1800" dirty="0">
                <a:hlinkClick r:id="rId9"/>
              </a:rPr>
              <a:t>https://www.novilist.hr/zanimljivosti/kako-je-lajka-odletjela-u-svemir-zamolila-sam-je-da-mi-oprosti-pomazila-je-i-zaplakala/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1129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489</Words>
  <Application>Microsoft Office PowerPoint</Application>
  <PresentationFormat>Široki zaslon</PresentationFormat>
  <Paragraphs>73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Aharoni</vt:lpstr>
      <vt:lpstr>Arial</vt:lpstr>
      <vt:lpstr>Averta-Regular</vt:lpstr>
      <vt:lpstr>Calibri</vt:lpstr>
      <vt:lpstr>Calibri Light</vt:lpstr>
      <vt:lpstr>Segoe UI WestEuropean</vt:lpstr>
      <vt:lpstr>Office Theme</vt:lpstr>
      <vt:lpstr>ŽENE U SVEMIRU</vt:lpstr>
      <vt:lpstr>Valentina Vladimirovna Tereškova</vt:lpstr>
      <vt:lpstr>Svetlana Savitskaya</vt:lpstr>
      <vt:lpstr>Sally Ride</vt:lpstr>
      <vt:lpstr>Peggy Whitson</vt:lpstr>
      <vt:lpstr>Christina Koch</vt:lpstr>
      <vt:lpstr>Loral O’Hara</vt:lpstr>
      <vt:lpstr>kujica Lajka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ŽENE U SVEMIRU</dc:title>
  <dc:creator>Ana Lukić</dc:creator>
  <cp:lastModifiedBy>Marina</cp:lastModifiedBy>
  <cp:revision>1</cp:revision>
  <dcterms:created xsi:type="dcterms:W3CDTF">2021-11-07T14:47:24Z</dcterms:created>
  <dcterms:modified xsi:type="dcterms:W3CDTF">2021-11-07T18:33:03Z</dcterms:modified>
</cp:coreProperties>
</file>