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84C4A-A157-449B-9EAA-B72CD2793A16}" type="datetimeFigureOut">
              <a:rPr lang="de-DE" smtClean="0"/>
              <a:t>14.10.2021</a:t>
            </a:fld>
            <a:endParaRPr lang="de-DE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de-DE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60D90-34F8-4EE1-9C0A-5B1AD58784A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86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0D90-34F8-4EE1-9C0A-5B1AD58784A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04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de-DE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de-DE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E2C2-E401-4E30-BAEF-E85C2260EDAA}" type="datetimeFigureOut">
              <a:rPr lang="de-DE" smtClean="0"/>
              <a:t>14.10.2021</a:t>
            </a:fld>
            <a:endParaRPr lang="de-DE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2F59-2B0A-4A0E-96A5-646127B4B33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383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de-DE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de-DE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E2C2-E401-4E30-BAEF-E85C2260EDAA}" type="datetimeFigureOut">
              <a:rPr lang="de-DE" smtClean="0"/>
              <a:t>14.10.2021</a:t>
            </a:fld>
            <a:endParaRPr lang="de-DE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2F59-2B0A-4A0E-96A5-646127B4B33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447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de-DE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de-DE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E2C2-E401-4E30-BAEF-E85C2260EDAA}" type="datetimeFigureOut">
              <a:rPr lang="de-DE" smtClean="0"/>
              <a:t>14.10.2021</a:t>
            </a:fld>
            <a:endParaRPr lang="de-DE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2F59-2B0A-4A0E-96A5-646127B4B33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48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de-DE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de-DE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E2C2-E401-4E30-BAEF-E85C2260EDAA}" type="datetimeFigureOut">
              <a:rPr lang="de-DE" smtClean="0"/>
              <a:t>14.10.2021</a:t>
            </a:fld>
            <a:endParaRPr lang="de-DE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2F59-2B0A-4A0E-96A5-646127B4B33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586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  <a:endParaRPr lang="de-DE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E2C2-E401-4E30-BAEF-E85C2260EDAA}" type="datetimeFigureOut">
              <a:rPr lang="de-DE" smtClean="0"/>
              <a:t>14.10.2021</a:t>
            </a:fld>
            <a:endParaRPr lang="de-DE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2F59-2B0A-4A0E-96A5-646127B4B33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87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de-DE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de-DE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de-DE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E2C2-E401-4E30-BAEF-E85C2260EDAA}" type="datetimeFigureOut">
              <a:rPr lang="de-DE" smtClean="0"/>
              <a:t>14.10.2021</a:t>
            </a:fld>
            <a:endParaRPr lang="de-DE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2F59-2B0A-4A0E-96A5-646127B4B33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84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de-DE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de-DE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de-DE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E2C2-E401-4E30-BAEF-E85C2260EDAA}" type="datetimeFigureOut">
              <a:rPr lang="de-DE" smtClean="0"/>
              <a:t>14.10.2021</a:t>
            </a:fld>
            <a:endParaRPr lang="de-DE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2F59-2B0A-4A0E-96A5-646127B4B33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304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de-DE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E2C2-E401-4E30-BAEF-E85C2260EDAA}" type="datetimeFigureOut">
              <a:rPr lang="de-DE" smtClean="0"/>
              <a:t>14.10.2021</a:t>
            </a:fld>
            <a:endParaRPr lang="de-DE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2F59-2B0A-4A0E-96A5-646127B4B33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176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E2C2-E401-4E30-BAEF-E85C2260EDAA}" type="datetimeFigureOut">
              <a:rPr lang="de-DE" smtClean="0"/>
              <a:t>14.10.2021</a:t>
            </a:fld>
            <a:endParaRPr lang="de-DE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2F59-2B0A-4A0E-96A5-646127B4B33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2881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  <a:endParaRPr lang="de-DE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de-DE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E2C2-E401-4E30-BAEF-E85C2260EDAA}" type="datetimeFigureOut">
              <a:rPr lang="de-DE" smtClean="0"/>
              <a:t>14.10.2021</a:t>
            </a:fld>
            <a:endParaRPr lang="de-DE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2F59-2B0A-4A0E-96A5-646127B4B33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21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  <a:endParaRPr lang="de-DE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E2C2-E401-4E30-BAEF-E85C2260EDAA}" type="datetimeFigureOut">
              <a:rPr lang="de-DE" smtClean="0"/>
              <a:t>14.10.2021</a:t>
            </a:fld>
            <a:endParaRPr lang="de-DE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2F59-2B0A-4A0E-96A5-646127B4B33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02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de-DE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de-DE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8E2C2-E401-4E30-BAEF-E85C2260EDAA}" type="datetimeFigureOut">
              <a:rPr lang="de-DE" smtClean="0"/>
              <a:t>14.10.2021</a:t>
            </a:fld>
            <a:endParaRPr lang="de-DE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32F59-2B0A-4A0E-96A5-646127B4B33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3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7" Type="http://schemas.microsoft.com/office/2007/relationships/hdphoto" Target="../media/hdphoto2.wdp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3.png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jp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jpg" /><Relationship Id="rId5" Type="http://schemas.openxmlformats.org/officeDocument/2006/relationships/image" Target="../media/image8.jpeg" /><Relationship Id="rId4" Type="http://schemas.openxmlformats.org/officeDocument/2006/relationships/image" Target="../media/image7.jp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3.jpeg" /><Relationship Id="rId5" Type="http://schemas.openxmlformats.org/officeDocument/2006/relationships/image" Target="../media/image12.jpg" /><Relationship Id="rId4" Type="http://schemas.openxmlformats.org/officeDocument/2006/relationships/image" Target="../media/image11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8.jpeg" /><Relationship Id="rId4" Type="http://schemas.openxmlformats.org/officeDocument/2006/relationships/image" Target="../media/image17.jp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5" t="23244" r="23821" b="31523"/>
          <a:stretch/>
        </p:blipFill>
        <p:spPr>
          <a:xfrm rot="5400000">
            <a:off x="1143000" y="-1143000"/>
            <a:ext cx="6858002" cy="914400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49795" y="188640"/>
            <a:ext cx="7772400" cy="1470025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Čakovec 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grpSp>
        <p:nvGrpSpPr>
          <p:cNvPr id="11" name="Grupa 10"/>
          <p:cNvGrpSpPr/>
          <p:nvPr/>
        </p:nvGrpSpPr>
        <p:grpSpPr>
          <a:xfrm>
            <a:off x="1979712" y="1556792"/>
            <a:ext cx="5112567" cy="4982953"/>
            <a:chOff x="1979712" y="1556792"/>
            <a:chExt cx="5112567" cy="4982953"/>
          </a:xfrm>
        </p:grpSpPr>
        <p:grpSp>
          <p:nvGrpSpPr>
            <p:cNvPr id="7" name="Grupa 6"/>
            <p:cNvGrpSpPr/>
            <p:nvPr/>
          </p:nvGrpSpPr>
          <p:grpSpPr>
            <a:xfrm>
              <a:off x="1979712" y="1556792"/>
              <a:ext cx="5112567" cy="4982953"/>
              <a:chOff x="2195736" y="1758415"/>
              <a:chExt cx="4896543" cy="4733325"/>
            </a:xfrm>
          </p:grpSpPr>
          <p:pic>
            <p:nvPicPr>
              <p:cNvPr id="4" name="Slika 3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5736" y="1758415"/>
                <a:ext cx="4896543" cy="473332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6" name="TekstniOkvir 5"/>
              <p:cNvSpPr txBox="1"/>
              <p:nvPr/>
            </p:nvSpPr>
            <p:spPr>
              <a:xfrm>
                <a:off x="4264698" y="2100418"/>
                <a:ext cx="2736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1200" b="1" dirty="0">
                    <a:latin typeface="Century Schoolbook" panose="02040604050505020304" pitchFamily="18" charset="0"/>
                  </a:rPr>
                  <a:t>Čakovec</a:t>
                </a:r>
                <a:endParaRPr lang="de-DE" sz="1200" b="1" dirty="0">
                  <a:latin typeface="Century Schoolbook" panose="02040604050505020304" pitchFamily="18" charset="0"/>
                </a:endParaRPr>
              </a:p>
            </p:txBody>
          </p:sp>
        </p:grpSp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3" b="97222" l="9442" r="9699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984" y="1749184"/>
              <a:ext cx="256401" cy="23965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4109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5" t="23244" r="23821" b="31523"/>
          <a:stretch/>
        </p:blipFill>
        <p:spPr>
          <a:xfrm rot="5400000">
            <a:off x="1143000" y="-1143000"/>
            <a:ext cx="6858002" cy="9144001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5433467"/>
          </a:xfrm>
        </p:spPr>
        <p:txBody>
          <a:bodyPr/>
          <a:lstStyle/>
          <a:p>
            <a:r>
              <a:rPr lang="hr-HR" sz="2600" dirty="0">
                <a:latin typeface="Century Schoolbook" panose="02040604050505020304" pitchFamily="18" charset="0"/>
              </a:rPr>
              <a:t>a town </a:t>
            </a:r>
            <a:r>
              <a:rPr lang="hr-HR" sz="2600" dirty="0" err="1">
                <a:latin typeface="Century Schoolbook" panose="02040604050505020304" pitchFamily="18" charset="0"/>
              </a:rPr>
              <a:t>in</a:t>
            </a:r>
            <a:r>
              <a:rPr lang="hr-HR" sz="2600" dirty="0">
                <a:latin typeface="Century Schoolbook" panose="02040604050505020304" pitchFamily="18" charset="0"/>
              </a:rPr>
              <a:t> </a:t>
            </a:r>
            <a:r>
              <a:rPr lang="hr-HR" sz="2600" dirty="0" err="1">
                <a:latin typeface="Century Schoolbook" panose="02040604050505020304" pitchFamily="18" charset="0"/>
              </a:rPr>
              <a:t>the</a:t>
            </a:r>
            <a:r>
              <a:rPr lang="hr-HR" sz="2600" dirty="0">
                <a:latin typeface="Century Schoolbook" panose="02040604050505020304" pitchFamily="18" charset="0"/>
              </a:rPr>
              <a:t> </a:t>
            </a:r>
            <a:r>
              <a:rPr lang="hr-HR" sz="2600" dirty="0" err="1">
                <a:latin typeface="Century Schoolbook" panose="02040604050505020304" pitchFamily="18" charset="0"/>
              </a:rPr>
              <a:t>north</a:t>
            </a:r>
            <a:r>
              <a:rPr lang="hr-HR" sz="2600" dirty="0">
                <a:latin typeface="Century Schoolbook" panose="02040604050505020304" pitchFamily="18" charset="0"/>
              </a:rPr>
              <a:t> </a:t>
            </a:r>
            <a:r>
              <a:rPr lang="hr-HR" sz="2600" dirty="0" err="1">
                <a:latin typeface="Century Schoolbook" panose="02040604050505020304" pitchFamily="18" charset="0"/>
              </a:rPr>
              <a:t>of</a:t>
            </a:r>
            <a:r>
              <a:rPr lang="hr-HR" sz="2600" dirty="0">
                <a:latin typeface="Century Schoolbook" panose="02040604050505020304" pitchFamily="18" charset="0"/>
              </a:rPr>
              <a:t> Croatia</a:t>
            </a:r>
          </a:p>
          <a:p>
            <a:r>
              <a:rPr lang="hr-HR" sz="2600" dirty="0" err="1">
                <a:latin typeface="Century Schoolbook" panose="02040604050505020304" pitchFamily="18" charset="0"/>
              </a:rPr>
              <a:t>capital</a:t>
            </a:r>
            <a:r>
              <a:rPr lang="hr-HR" sz="2600" dirty="0">
                <a:latin typeface="Century Schoolbook" panose="02040604050505020304" pitchFamily="18" charset="0"/>
              </a:rPr>
              <a:t> town </a:t>
            </a:r>
            <a:r>
              <a:rPr lang="hr-HR" sz="2600" dirty="0" err="1">
                <a:latin typeface="Century Schoolbook" panose="02040604050505020304" pitchFamily="18" charset="0"/>
              </a:rPr>
              <a:t>of</a:t>
            </a:r>
            <a:r>
              <a:rPr lang="hr-HR" sz="2600" dirty="0">
                <a:latin typeface="Century Schoolbook" panose="02040604050505020304" pitchFamily="18" charset="0"/>
              </a:rPr>
              <a:t> Međimurje </a:t>
            </a:r>
            <a:r>
              <a:rPr lang="hr-HR" sz="2600" dirty="0" err="1">
                <a:latin typeface="Century Schoolbook" panose="02040604050505020304" pitchFamily="18" charset="0"/>
              </a:rPr>
              <a:t>county</a:t>
            </a:r>
            <a:endParaRPr lang="hr-HR" sz="2600" dirty="0">
              <a:latin typeface="Century Schoolbook" panose="02040604050505020304" pitchFamily="18" charset="0"/>
            </a:endParaRPr>
          </a:p>
          <a:p>
            <a:r>
              <a:rPr lang="hr-HR" sz="2600" dirty="0" err="1">
                <a:latin typeface="Century Schoolbook" panose="02040604050505020304" pitchFamily="18" charset="0"/>
              </a:rPr>
              <a:t>cca</a:t>
            </a:r>
            <a:r>
              <a:rPr lang="hr-HR" sz="2600" dirty="0">
                <a:latin typeface="Century Schoolbook" panose="02040604050505020304" pitchFamily="18" charset="0"/>
              </a:rPr>
              <a:t> 27.000 </a:t>
            </a:r>
            <a:r>
              <a:rPr lang="hr-HR" sz="2600" dirty="0" err="1">
                <a:latin typeface="Century Schoolbook" panose="02040604050505020304" pitchFamily="18" charset="0"/>
              </a:rPr>
              <a:t>residents</a:t>
            </a:r>
            <a:endParaRPr lang="hr-HR" sz="2600" dirty="0">
              <a:latin typeface="Century Schoolbook" panose="02040604050505020304" pitchFamily="18" charset="0"/>
            </a:endParaRPr>
          </a:p>
          <a:p>
            <a:r>
              <a:rPr lang="hr-HR" sz="2600" dirty="0">
                <a:latin typeface="Century Schoolbook" panose="02040604050505020304" pitchFamily="18" charset="0"/>
              </a:rPr>
              <a:t>3 </a:t>
            </a:r>
            <a:r>
              <a:rPr lang="hr-HR" sz="2600" dirty="0" err="1">
                <a:latin typeface="Century Schoolbook" panose="02040604050505020304" pitchFamily="18" charset="0"/>
              </a:rPr>
              <a:t>elementary</a:t>
            </a:r>
            <a:r>
              <a:rPr lang="hr-HR" sz="2600" dirty="0">
                <a:latin typeface="Century Schoolbook" panose="02040604050505020304" pitchFamily="18" charset="0"/>
              </a:rPr>
              <a:t> </a:t>
            </a:r>
            <a:r>
              <a:rPr lang="hr-HR" sz="2600" dirty="0" err="1">
                <a:latin typeface="Century Schoolbook" panose="02040604050505020304" pitchFamily="18" charset="0"/>
              </a:rPr>
              <a:t>schools</a:t>
            </a:r>
            <a:endParaRPr lang="hr-HR" sz="2600" dirty="0">
              <a:latin typeface="Century Schoolbook" panose="02040604050505020304" pitchFamily="18" charset="0"/>
            </a:endParaRPr>
          </a:p>
          <a:p>
            <a:r>
              <a:rPr lang="hr-HR" sz="2600" dirty="0">
                <a:latin typeface="Century Schoolbook" panose="02040604050505020304" pitchFamily="18" charset="0"/>
              </a:rPr>
              <a:t>6 </a:t>
            </a:r>
            <a:r>
              <a:rPr lang="hr-HR" sz="2600" dirty="0" err="1">
                <a:latin typeface="Century Schoolbook" panose="02040604050505020304" pitchFamily="18" charset="0"/>
              </a:rPr>
              <a:t>secondary</a:t>
            </a:r>
            <a:r>
              <a:rPr lang="hr-HR" sz="2600" dirty="0">
                <a:latin typeface="Century Schoolbook" panose="02040604050505020304" pitchFamily="18" charset="0"/>
              </a:rPr>
              <a:t> </a:t>
            </a:r>
            <a:r>
              <a:rPr lang="hr-HR" sz="2600" dirty="0" err="1">
                <a:latin typeface="Century Schoolbook" panose="02040604050505020304" pitchFamily="18" charset="0"/>
              </a:rPr>
              <a:t>schools</a:t>
            </a:r>
            <a:endParaRPr lang="hr-HR" sz="2600" dirty="0">
              <a:latin typeface="Century Schoolbook" panose="02040604050505020304" pitchFamily="18" charset="0"/>
            </a:endParaRPr>
          </a:p>
          <a:p>
            <a:endParaRPr lang="de-DE" dirty="0"/>
          </a:p>
        </p:txBody>
      </p:sp>
      <p:pic>
        <p:nvPicPr>
          <p:cNvPr id="1026" name="Picture 2" descr="Turistička zajednica grada Čakovca | Događanja u Čakov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13" y="2340963"/>
            <a:ext cx="3964442" cy="2642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9041"/>
            <a:ext cx="4248472" cy="2389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6300192" y="50038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entury Schoolbook" panose="02040604050505020304" pitchFamily="18" charset="0"/>
              </a:rPr>
              <a:t>Čakovec</a:t>
            </a:r>
            <a:endParaRPr lang="de-DE" dirty="0">
              <a:latin typeface="Century Schoolbook" panose="02040604050505020304" pitchFamily="18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395536" y="618120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entury Schoolbook" panose="02040604050505020304" pitchFamily="18" charset="0"/>
              </a:rPr>
              <a:t>Gimnazija Josipa Slavenskog Čakovec</a:t>
            </a:r>
            <a:endParaRPr lang="de-DE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57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5" t="23244" r="23821" b="31523"/>
          <a:stretch/>
        </p:blipFill>
        <p:spPr>
          <a:xfrm rot="5400000">
            <a:off x="1143000" y="-1143000"/>
            <a:ext cx="6858002" cy="914400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err="1">
                <a:latin typeface="Century Schoolbook" panose="02040604050505020304" pitchFamily="18" charset="0"/>
              </a:rPr>
              <a:t>Famous</a:t>
            </a:r>
            <a:r>
              <a:rPr lang="hr-HR" sz="3600" b="1" dirty="0">
                <a:latin typeface="Century Schoolbook" panose="02040604050505020304" pitchFamily="18" charset="0"/>
              </a:rPr>
              <a:t> </a:t>
            </a:r>
            <a:r>
              <a:rPr lang="hr-HR" sz="3600" b="1" dirty="0" err="1">
                <a:latin typeface="Century Schoolbook" panose="02040604050505020304" pitchFamily="18" charset="0"/>
              </a:rPr>
              <a:t>places</a:t>
            </a:r>
            <a:r>
              <a:rPr lang="hr-HR" sz="3600" b="1" dirty="0">
                <a:latin typeface="Century Schoolbook" panose="02040604050505020304" pitchFamily="18" charset="0"/>
              </a:rPr>
              <a:t> </a:t>
            </a:r>
            <a:r>
              <a:rPr lang="hr-HR" sz="3600" b="1" dirty="0" err="1">
                <a:latin typeface="Century Schoolbook" panose="02040604050505020304" pitchFamily="18" charset="0"/>
              </a:rPr>
              <a:t>in</a:t>
            </a:r>
            <a:r>
              <a:rPr lang="hr-HR" sz="3600" b="1" dirty="0">
                <a:latin typeface="Century Schoolbook" panose="02040604050505020304" pitchFamily="18" charset="0"/>
              </a:rPr>
              <a:t> Čakovec</a:t>
            </a:r>
            <a:endParaRPr lang="de-DE" sz="3600" b="1" dirty="0">
              <a:latin typeface="Century Schoolbook" panose="020406040505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40768"/>
            <a:ext cx="1964651" cy="2616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64837"/>
            <a:ext cx="2612724" cy="19595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6" y="1916832"/>
            <a:ext cx="5840907" cy="374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kstniOkvir 6"/>
          <p:cNvSpPr txBox="1"/>
          <p:nvPr/>
        </p:nvSpPr>
        <p:spPr>
          <a:xfrm>
            <a:off x="2051720" y="56519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entury Schoolbook" panose="02040604050505020304" pitchFamily="18" charset="0"/>
              </a:rPr>
              <a:t>Old town Zrinski</a:t>
            </a:r>
            <a:endParaRPr lang="de-DE" dirty="0">
              <a:latin typeface="Century Schoolbook" panose="02040604050505020304" pitchFamily="18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6516216" y="4078813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>
                <a:latin typeface="Century Schoolbook" panose="02040604050505020304" pitchFamily="18" charset="0"/>
              </a:rPr>
              <a:t>Memorials</a:t>
            </a:r>
            <a:r>
              <a:rPr lang="hr-HR" dirty="0">
                <a:latin typeface="Century Schoolbook" panose="02040604050505020304" pitchFamily="18" charset="0"/>
              </a:rPr>
              <a:t> to Nikola Zrinski</a:t>
            </a:r>
            <a:endParaRPr lang="de-DE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0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5" t="23244" r="23821" b="31523"/>
          <a:stretch/>
        </p:blipFill>
        <p:spPr>
          <a:xfrm rot="5400000">
            <a:off x="1143000" y="-1143000"/>
            <a:ext cx="6858002" cy="914400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5940"/>
            <a:ext cx="4536504" cy="2553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1475656" y="29969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entury Schoolbook" panose="02040604050505020304" pitchFamily="18" charset="0"/>
              </a:rPr>
              <a:t>Centre </a:t>
            </a:r>
            <a:r>
              <a:rPr lang="hr-HR" dirty="0" err="1">
                <a:latin typeface="Century Schoolbook" panose="02040604050505020304" pitchFamily="18" charset="0"/>
              </a:rPr>
              <a:t>of</a:t>
            </a:r>
            <a:r>
              <a:rPr lang="hr-HR" dirty="0">
                <a:latin typeface="Century Schoolbook" panose="02040604050505020304" pitchFamily="18" charset="0"/>
              </a:rPr>
              <a:t> </a:t>
            </a:r>
            <a:r>
              <a:rPr lang="hr-HR" dirty="0" err="1">
                <a:latin typeface="Century Schoolbook" panose="02040604050505020304" pitchFamily="18" charset="0"/>
              </a:rPr>
              <a:t>culture</a:t>
            </a:r>
            <a:endParaRPr lang="de-DE" dirty="0">
              <a:latin typeface="Century Schoolbook" panose="02040604050505020304" pitchFamily="18" charset="0"/>
            </a:endParaRPr>
          </a:p>
        </p:txBody>
      </p:sp>
      <p:pic>
        <p:nvPicPr>
          <p:cNvPr id="1026" name="Picture 2" descr="Gradski bazeni Marija Ružić » Sport i rekreacija » Dvorane (zatvoreni  tereni) » Baze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254" y="505848"/>
            <a:ext cx="3600399" cy="2700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113" y="3856737"/>
            <a:ext cx="3360679" cy="2520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69073"/>
            <a:ext cx="4536504" cy="25609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kstniOkvir 7"/>
          <p:cNvSpPr txBox="1"/>
          <p:nvPr/>
        </p:nvSpPr>
        <p:spPr>
          <a:xfrm>
            <a:off x="5940152" y="33477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latin typeface="Century Schoolbook" panose="02040604050505020304" pitchFamily="18" charset="0"/>
              </a:rPr>
              <a:t>Swimming</a:t>
            </a:r>
            <a:r>
              <a:rPr lang="hr-HR" dirty="0">
                <a:latin typeface="Century Schoolbook" panose="02040604050505020304" pitchFamily="18" charset="0"/>
              </a:rPr>
              <a:t> </a:t>
            </a:r>
            <a:r>
              <a:rPr lang="hr-HR" dirty="0" err="1">
                <a:latin typeface="Century Schoolbook" panose="02040604050505020304" pitchFamily="18" charset="0"/>
              </a:rPr>
              <a:t>pool</a:t>
            </a:r>
            <a:endParaRPr lang="de-DE" dirty="0">
              <a:latin typeface="Century Schoolbook" panose="02040604050505020304" pitchFamily="18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1403648" y="637724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>
                <a:latin typeface="Century Schoolbook" panose="02040604050505020304" pitchFamily="18" charset="0"/>
              </a:rPr>
              <a:t>Stadium</a:t>
            </a:r>
            <a:endParaRPr lang="de-DE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0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5" t="23244" r="23821" b="31523"/>
          <a:stretch/>
        </p:blipFill>
        <p:spPr>
          <a:xfrm rot="5400000">
            <a:off x="1143000" y="-1143000"/>
            <a:ext cx="6858002" cy="914400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4663"/>
            <a:ext cx="3888432" cy="5184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3888432" cy="5184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kstniOkvir 5"/>
          <p:cNvSpPr txBox="1"/>
          <p:nvPr/>
        </p:nvSpPr>
        <p:spPr>
          <a:xfrm>
            <a:off x="1115616" y="5589239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latin typeface="Century Schoolbook" panose="02040604050505020304" pitchFamily="18" charset="0"/>
              </a:rPr>
              <a:t>Church</a:t>
            </a:r>
            <a:r>
              <a:rPr lang="hr-HR" dirty="0">
                <a:latin typeface="Century Schoolbook" panose="02040604050505020304" pitchFamily="18" charset="0"/>
              </a:rPr>
              <a:t> </a:t>
            </a:r>
            <a:r>
              <a:rPr lang="hr-HR" dirty="0" err="1">
                <a:latin typeface="Century Schoolbook" panose="02040604050505020304" pitchFamily="18" charset="0"/>
              </a:rPr>
              <a:t>of</a:t>
            </a:r>
            <a:r>
              <a:rPr lang="hr-HR" dirty="0">
                <a:latin typeface="Century Schoolbook" panose="02040604050505020304" pitchFamily="18" charset="0"/>
              </a:rPr>
              <a:t>  St. </a:t>
            </a:r>
            <a:r>
              <a:rPr lang="hr-HR" dirty="0" err="1">
                <a:latin typeface="Century Schoolbook" panose="02040604050505020304" pitchFamily="18" charset="0"/>
              </a:rPr>
              <a:t>Nicholas</a:t>
            </a:r>
            <a:endParaRPr lang="de-DE" dirty="0">
              <a:latin typeface="Century Schoolbook" panose="02040604050505020304" pitchFamily="18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4896544" y="5589240"/>
            <a:ext cx="392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latin typeface="Century Schoolbook" panose="02040604050505020304" pitchFamily="18" charset="0"/>
              </a:rPr>
              <a:t>Church</a:t>
            </a:r>
            <a:r>
              <a:rPr lang="hr-HR" dirty="0">
                <a:latin typeface="Century Schoolbook" panose="02040604050505020304" pitchFamily="18" charset="0"/>
              </a:rPr>
              <a:t> </a:t>
            </a:r>
            <a:r>
              <a:rPr lang="hr-HR" dirty="0" err="1">
                <a:latin typeface="Century Schoolbook" panose="02040604050505020304" pitchFamily="18" charset="0"/>
              </a:rPr>
              <a:t>of</a:t>
            </a:r>
            <a:r>
              <a:rPr lang="hr-HR" dirty="0">
                <a:latin typeface="Century Schoolbook" panose="02040604050505020304" pitchFamily="18" charset="0"/>
              </a:rPr>
              <a:t>  St. </a:t>
            </a:r>
            <a:r>
              <a:rPr lang="hr-HR" dirty="0" err="1">
                <a:latin typeface="Century Schoolbook" panose="02040604050505020304" pitchFamily="18" charset="0"/>
              </a:rPr>
              <a:t>Anthony</a:t>
            </a:r>
            <a:r>
              <a:rPr lang="hr-HR" dirty="0">
                <a:latin typeface="Century Schoolbook" panose="02040604050505020304" pitchFamily="18" charset="0"/>
              </a:rPr>
              <a:t> </a:t>
            </a:r>
            <a:r>
              <a:rPr lang="hr-HR" dirty="0" err="1">
                <a:latin typeface="Century Schoolbook" panose="02040604050505020304" pitchFamily="18" charset="0"/>
              </a:rPr>
              <a:t>of</a:t>
            </a:r>
            <a:r>
              <a:rPr lang="hr-HR" dirty="0">
                <a:latin typeface="Century Schoolbook" panose="02040604050505020304" pitchFamily="18" charset="0"/>
              </a:rPr>
              <a:t> </a:t>
            </a:r>
            <a:r>
              <a:rPr lang="hr-HR" dirty="0" err="1">
                <a:latin typeface="Century Schoolbook" panose="02040604050505020304" pitchFamily="18" charset="0"/>
              </a:rPr>
              <a:t>Padua</a:t>
            </a:r>
            <a:endParaRPr lang="de-DE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0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5" t="23244" r="23821" b="31523"/>
          <a:stretch/>
        </p:blipFill>
        <p:spPr>
          <a:xfrm rot="5400000">
            <a:off x="1143000" y="-1143000"/>
            <a:ext cx="6858002" cy="914400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err="1">
                <a:latin typeface="Century Schoolbook" panose="02040604050505020304" pitchFamily="18" charset="0"/>
              </a:rPr>
              <a:t>Events</a:t>
            </a:r>
            <a:r>
              <a:rPr lang="hr-HR" sz="3600" b="1" dirty="0">
                <a:latin typeface="Century Schoolbook" panose="02040604050505020304" pitchFamily="18" charset="0"/>
              </a:rPr>
              <a:t> </a:t>
            </a:r>
            <a:r>
              <a:rPr lang="hr-HR" sz="3600" b="1" dirty="0" err="1">
                <a:latin typeface="Century Schoolbook" panose="02040604050505020304" pitchFamily="18" charset="0"/>
              </a:rPr>
              <a:t>in</a:t>
            </a:r>
            <a:r>
              <a:rPr lang="hr-HR" sz="3600" b="1" dirty="0">
                <a:latin typeface="Century Schoolbook" panose="02040604050505020304" pitchFamily="18" charset="0"/>
              </a:rPr>
              <a:t> Čakovec</a:t>
            </a:r>
            <a:endParaRPr lang="de-DE" sz="3600" b="1" dirty="0">
              <a:latin typeface="Century Schoolbook" panose="020406040505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256412"/>
            <a:ext cx="5292589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00808"/>
            <a:ext cx="3096344" cy="231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044" y="4209348"/>
            <a:ext cx="3103648" cy="2327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kstniOkvir 6"/>
          <p:cNvSpPr txBox="1"/>
          <p:nvPr/>
        </p:nvSpPr>
        <p:spPr>
          <a:xfrm>
            <a:off x="323528" y="153762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latin typeface="Century Schoolbook" panose="02040604050505020304" pitchFamily="18" charset="0"/>
              </a:rPr>
              <a:t>Porcijunkulovo</a:t>
            </a:r>
            <a:endParaRPr lang="de-DE" sz="28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0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5" t="23244" r="23821" b="31523"/>
          <a:stretch/>
        </p:blipFill>
        <p:spPr>
          <a:xfrm rot="5400000">
            <a:off x="1143000" y="-1143000"/>
            <a:ext cx="6858002" cy="9144001"/>
          </a:xfrm>
          <a:prstGeom prst="rect">
            <a:avLst/>
          </a:prstGeom>
        </p:spPr>
      </p:pic>
      <p:sp>
        <p:nvSpPr>
          <p:cNvPr id="3" name="Naslov 1"/>
          <p:cNvSpPr txBox="1">
            <a:spLocks/>
          </p:cNvSpPr>
          <p:nvPr/>
        </p:nvSpPr>
        <p:spPr>
          <a:xfrm>
            <a:off x="684257" y="249289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Thank you for your attention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! 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0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63</TotalTime>
  <Words>68</Words>
  <Application>Microsoft Office PowerPoint</Application>
  <PresentationFormat>Prikaz na zaslonu (4:3)</PresentationFormat>
  <Paragraphs>21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Tema sustava Office</vt:lpstr>
      <vt:lpstr>Čakovec </vt:lpstr>
      <vt:lpstr>PowerPoint prezentacija</vt:lpstr>
      <vt:lpstr>Famous places in Čakovec</vt:lpstr>
      <vt:lpstr>PowerPoint prezentacija</vt:lpstr>
      <vt:lpstr>PowerPoint prezentacija</vt:lpstr>
      <vt:lpstr>Events in Čakovec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Čakovec </dc:title>
  <dc:creator>Korisnik</dc:creator>
  <cp:lastModifiedBy>salamon.tanja@gmail.com</cp:lastModifiedBy>
  <cp:revision>15</cp:revision>
  <dcterms:created xsi:type="dcterms:W3CDTF">2021-05-28T13:48:43Z</dcterms:created>
  <dcterms:modified xsi:type="dcterms:W3CDTF">2021-10-14T08:17:17Z</dcterms:modified>
</cp:coreProperties>
</file>