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3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10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0BAF76-4BAB-4951-89A1-038199602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D71DBBA-0EC0-451D-BBC2-4FC9561E5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72979BC-C2F7-43F8-9D79-74490D38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D8A516D-E4CA-4377-B08E-3771C9F3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3030D9-4264-4550-93CB-3E95B8EF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314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08C585-F42B-4A1B-A34F-D6763E66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F44824C-D7CA-42FB-9E33-5D6E66455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55A16BF-E73A-449B-B9DB-5E5F1B01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F62F83B-B992-45DC-A038-1453DFBA4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DC29727-B32C-481D-B4F7-AAE89817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912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8E87765-A435-4492-93E7-A726528DD7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14833A8-FD6F-47DC-A82B-2D3F388A7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2959A9-BE6D-4EE2-8905-906C281F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309365F-2897-4ED4-B4F9-7B6DD25F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EBAC80A-BB2F-4E49-B8A7-9F1EDF8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950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5E7BAC-7EC5-4B79-B8B4-6CD917ACB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9AB2C9-64DF-43FA-9F38-B9D85BF14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593C93-E399-4884-8BBE-05F960D6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CEE5BED-C45D-41DE-AEAC-3B5F83ED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33D4777-E6ED-476A-81C8-4BF6810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850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C3ACB9-C893-4D6B-9447-E44A6828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EE6F1D0-450A-4527-AC2C-F50145706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B9D8FE-12EC-46BE-AD62-236E16A7C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7BA6069-026B-456D-B030-490FA616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ADBE107-0950-4A57-B071-36E6C2A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452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CD10C4-1F3A-4340-807E-E34F7F91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018F20-7B90-4F86-8E27-DD925E382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22C3110-80F5-4B80-9F18-919562E9D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C2868B5-C367-4CE2-B5CA-FA4C7ACA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315B18F-B413-4086-8B6F-32EFC175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491C2F7-84AB-4C0D-BB15-DAAE0BE3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980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3F4AF2-1A40-4CDC-A8C9-EB8E6E01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D3EA581-16EA-4005-B821-82CA744A6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87DBA73-3FF3-48A3-933F-A42B1025E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3FFD1CE-C486-4F57-A9F8-F3BE93252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208B1C6-7776-4B90-9FD6-D2C9E6F79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42BA37B-E85D-48E5-AED7-B804FE94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557833C-F482-4947-8F5E-7A57B714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68C94CB-3FB1-497A-AE1A-91D0C9D6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984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036C87-695F-4D62-A493-C705B03C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57EFF3A-A3E6-448B-B9AA-5F07E693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99B525C-FEC5-4AFE-A3E5-E8C32351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1E1F9CB-031E-4A49-8C07-A37DCA9D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522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0A7ECAF-78DB-468E-8BDB-F4E69EDD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8C50F4E-1387-4F8F-868B-9E4E968C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3CD0836-8A9E-4DAB-A95A-8AB3C2E5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00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43A5BF-EC45-45FB-B7BE-E11C7817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7A1CA6-4369-4BAD-AA93-34D0F8B6C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C661D72-6489-42BB-915C-06864B678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E50D8A4-0400-47B1-8B8A-6FA64648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2C198DD-5319-43F3-8C9C-3C38B79C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15EC3C3-90D3-4B3D-9862-3A4B5B87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600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BF3573-5410-4899-B8E0-952D3591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6AF20F2-B51C-43A7-B953-D2569201D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3EFE58F-DD3E-46AC-A447-6D6850732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D7D3545-C942-4E44-9207-D516BEC4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8C5444B-4227-4DDB-9ABD-73A09369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DCBA6ED-A42F-4B1A-BF07-45CA7FA77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914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97C86F2-5726-43EB-814D-BFA86AAC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6518D24-5279-47AF-8CA1-0FBE83EF3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334ACB3-7FC6-4486-B4F9-CDE8131B7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8F0D998-6B12-48F8-923C-E16445830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240AC53-7700-4516-9B86-FD28F1F62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602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DC5742-DA57-4742-A423-145AD6F7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FC40A12-0ADD-4546-B4EA-D5FE4F4EC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12222" r="24012" b="8318"/>
          <a:stretch/>
        </p:blipFill>
        <p:spPr>
          <a:xfrm>
            <a:off x="252410" y="556418"/>
            <a:ext cx="5129214" cy="3457576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6C394A8-D67B-4FE4-8D4A-2ECEE6CCD6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t="13125" r="26445" b="5324"/>
          <a:stretch/>
        </p:blipFill>
        <p:spPr>
          <a:xfrm>
            <a:off x="5381624" y="2535260"/>
            <a:ext cx="6205539" cy="421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4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271A8E-04F8-4313-8F79-B761C361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1CADDD8A-D830-42FF-8793-9D3F304CA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9"/>
          <a:stretch/>
        </p:blipFill>
        <p:spPr>
          <a:xfrm>
            <a:off x="357241" y="284163"/>
            <a:ext cx="5738759" cy="4099579"/>
          </a:xfr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A8EC813C-1F5B-4DB3-B722-8B5ECD884B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3333" r="21408" b="7246"/>
          <a:stretch/>
        </p:blipFill>
        <p:spPr>
          <a:xfrm>
            <a:off x="6343649" y="3028949"/>
            <a:ext cx="5410461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0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08AD8F-2997-469D-B5AD-AF0F81A6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" name="Rezervirano mjesto sadržaja 10" descr="Slika na kojoj se prikazuje tekst&#10;&#10;Opis je automatski generiran">
            <a:extLst>
              <a:ext uri="{FF2B5EF4-FFF2-40B4-BE49-F238E27FC236}">
                <a16:creationId xmlns:a16="http://schemas.microsoft.com/office/drawing/2014/main" id="{18F76CC3-DA92-4F57-9841-66FF5B6C5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9267" r="23457" b="8318"/>
          <a:stretch/>
        </p:blipFill>
        <p:spPr>
          <a:xfrm>
            <a:off x="514350" y="365125"/>
            <a:ext cx="5429250" cy="3586164"/>
          </a:xfrm>
        </p:spPr>
      </p:pic>
      <p:pic>
        <p:nvPicPr>
          <p:cNvPr id="13" name="Slika 12" descr="Slika na kojoj se prikazuje tekst&#10;&#10;Opis je automatski generiran">
            <a:extLst>
              <a:ext uri="{FF2B5EF4-FFF2-40B4-BE49-F238E27FC236}">
                <a16:creationId xmlns:a16="http://schemas.microsoft.com/office/drawing/2014/main" id="{6DFEBF5F-9BB7-4B31-997B-4B8D7CD17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13991"/>
          <a:stretch/>
        </p:blipFill>
        <p:spPr>
          <a:xfrm>
            <a:off x="6386513" y="3063875"/>
            <a:ext cx="47863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78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73CEEF-9D52-4E54-8749-B5B399C5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E2C59F7-4EF5-4AE2-9818-6E00E342A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13535" r="31419" b="10945"/>
          <a:stretch/>
        </p:blipFill>
        <p:spPr>
          <a:xfrm>
            <a:off x="457200" y="180469"/>
            <a:ext cx="5037974" cy="3643819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AD7114E-2C52-43AE-B8E6-8AA64857D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15417" r="27401" b="7916"/>
          <a:stretch/>
        </p:blipFill>
        <p:spPr>
          <a:xfrm>
            <a:off x="5709486" y="2528888"/>
            <a:ext cx="6025314" cy="409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325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Široki zaslon</PresentationFormat>
  <Paragraphs>0</Paragraphs>
  <Slides>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14. 3. 2022.</dc:title>
  <dc:creator>Marina</dc:creator>
  <cp:lastModifiedBy>Marina</cp:lastModifiedBy>
  <cp:revision>3</cp:revision>
  <dcterms:created xsi:type="dcterms:W3CDTF">2022-04-03T17:59:03Z</dcterms:created>
  <dcterms:modified xsi:type="dcterms:W3CDTF">2022-04-03T18:29:27Z</dcterms:modified>
</cp:coreProperties>
</file>