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57" r:id="rId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A0BAF76-4BAB-4951-89A1-0381996026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D71DBBA-0EC0-451D-BBC2-4FC9561E5D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72979BC-C2F7-43F8-9D79-74490D380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D2B58-9159-46A7-A714-29344A25EEA6}" type="datetimeFigureOut">
              <a:rPr lang="hr-HR" smtClean="0"/>
              <a:t>3.4.2022.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D8A516D-E4CA-4377-B08E-3771C9F32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B3030D9-4264-4550-93CB-3E95B8EF2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01E6-C6CE-4FBB-95D7-8AB3856F75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53142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C08C585-F42B-4A1B-A34F-D6763E661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8F44824C-D7CA-42FB-9E33-5D6E664558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55A16BF-E73A-449B-B9DB-5E5F1B012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D2B58-9159-46A7-A714-29344A25EEA6}" type="datetimeFigureOut">
              <a:rPr lang="hr-HR" smtClean="0"/>
              <a:t>3.4.2022.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F62F83B-B992-45DC-A038-1453DFBA4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DC29727-B32C-481D-B4F7-AAE898172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01E6-C6CE-4FBB-95D7-8AB3856F75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59125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98E87765-A435-4492-93E7-A726528DD7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614833A8-FD6F-47DC-A82B-2D3F388A7B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32959A9-BE6D-4EE2-8905-906C281F9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D2B58-9159-46A7-A714-29344A25EEA6}" type="datetimeFigureOut">
              <a:rPr lang="hr-HR" smtClean="0"/>
              <a:t>3.4.2022.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309365F-2897-4ED4-B4F9-7B6DD25FF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EBAC80A-BB2F-4E49-B8A7-9F1EDF81D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01E6-C6CE-4FBB-95D7-8AB3856F75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6950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F5E7BAC-7EC5-4B79-B8B4-6CD917ACB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A9AB2C9-64DF-43FA-9F38-B9D85BF143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9593C93-E399-4884-8BBE-05F960D6A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D2B58-9159-46A7-A714-29344A25EEA6}" type="datetimeFigureOut">
              <a:rPr lang="hr-HR" smtClean="0"/>
              <a:t>3.4.2022.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CEE5BED-C45D-41DE-AEAC-3B5F83ED9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33D4777-E6ED-476A-81C8-4BF68102E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01E6-C6CE-4FBB-95D7-8AB3856F75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18503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C3ACB9-C893-4D6B-9447-E44A68283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EE6F1D0-450A-4527-AC2C-F50145706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BB9D8FE-12EC-46BE-AD62-236E16A7C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D2B58-9159-46A7-A714-29344A25EEA6}" type="datetimeFigureOut">
              <a:rPr lang="hr-HR" smtClean="0"/>
              <a:t>3.4.2022.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7BA6069-026B-456D-B030-490FA616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ADBE107-0950-4A57-B071-36E6C2ABC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01E6-C6CE-4FBB-95D7-8AB3856F75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24524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9CD10C4-1F3A-4340-807E-E34F7F917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2018F20-7B90-4F86-8E27-DD925E3828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22C3110-80F5-4B80-9F18-919562E9D5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EC2868B5-C367-4CE2-B5CA-FA4C7ACA7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D2B58-9159-46A7-A714-29344A25EEA6}" type="datetimeFigureOut">
              <a:rPr lang="hr-HR" smtClean="0"/>
              <a:t>3.4.2022.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D315B18F-B413-4086-8B6F-32EFC1750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7491C2F7-84AB-4C0D-BB15-DAAE0BE3E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01E6-C6CE-4FBB-95D7-8AB3856F75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59806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D3F4AF2-1A40-4CDC-A8C9-EB8E6E01D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3D3EA581-16EA-4005-B821-82CA744A63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587DBA73-3FF3-48A3-933F-A42B1025E5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63FFD1CE-C486-4F57-A9F8-F3BE93252E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D208B1C6-7776-4B90-9FD6-D2C9E6F795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942BA37B-E85D-48E5-AED7-B804FE943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D2B58-9159-46A7-A714-29344A25EEA6}" type="datetimeFigureOut">
              <a:rPr lang="hr-HR" smtClean="0"/>
              <a:t>3.4.2022.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C557833C-F482-4947-8F5E-7A57B714C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068C94CB-3FB1-497A-AE1A-91D0C9D66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01E6-C6CE-4FBB-95D7-8AB3856F75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19841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C036C87-695F-4D62-A493-C705B03CE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157EFF3A-A3E6-448B-B9AA-5F07E6930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D2B58-9159-46A7-A714-29344A25EEA6}" type="datetimeFigureOut">
              <a:rPr lang="hr-HR" smtClean="0"/>
              <a:t>3.4.2022.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099B525C-FEC5-4AFE-A3E5-E8C323515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D1E1F9CB-031E-4A49-8C07-A37DCA9D6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01E6-C6CE-4FBB-95D7-8AB3856F75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25227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60A7ECAF-78DB-468E-8BDB-F4E69EDD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D2B58-9159-46A7-A714-29344A25EEA6}" type="datetimeFigureOut">
              <a:rPr lang="hr-HR" smtClean="0"/>
              <a:t>3.4.2022.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A8C50F4E-1387-4F8F-868B-9E4E968C1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23CD0836-8A9E-4DAB-A95A-8AB3C2E56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01E6-C6CE-4FBB-95D7-8AB3856F75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2009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F43A5BF-EC45-45FB-B7BE-E11C78179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77A1CA6-4369-4BAD-AA93-34D0F8B6C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DC661D72-6489-42BB-915C-06864B678B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9E50D8A4-0400-47B1-8B8A-6FA64648A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D2B58-9159-46A7-A714-29344A25EEA6}" type="datetimeFigureOut">
              <a:rPr lang="hr-HR" smtClean="0"/>
              <a:t>3.4.2022.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32C198DD-5319-43F3-8C9C-3C38B79C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515EC3C3-90D3-4B3D-9862-3A4B5B876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01E6-C6CE-4FBB-95D7-8AB3856F75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56002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7BF3573-5410-4899-B8E0-952D35919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56AF20F2-B51C-43A7-B953-D2569201D5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23EFE58F-DD3E-46AC-A447-6D68507323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ED7D3545-C942-4E44-9207-D516BEC46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D2B58-9159-46A7-A714-29344A25EEA6}" type="datetimeFigureOut">
              <a:rPr lang="hr-HR" smtClean="0"/>
              <a:t>3.4.2022.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A8C5444B-4227-4DDB-9ABD-73A09369E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DCBA6ED-A42F-4B1A-BF07-45CA7FA77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01E6-C6CE-4FBB-95D7-8AB3856F75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09142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797C86F2-5726-43EB-814D-BFA86AACD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C6518D24-5279-47AF-8CA1-0FBE83EF3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334ACB3-7FC6-4486-B4F9-CDE8131B7D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D2B58-9159-46A7-A714-29344A25EEA6}" type="datetimeFigureOut">
              <a:rPr lang="hr-HR" smtClean="0"/>
              <a:t>3.4.2022.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8F0D998-6B12-48F8-923C-E16445830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240AC53-7700-4516-9B86-FD28F1F620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E01E6-C6CE-4FBB-95D7-8AB3856F75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96029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CF5E676-CA04-4CED-9F1E-5026ED66E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2833068" cy="2997599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FD1189F-9598-4281-8056-2845388D4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3068" cy="2997599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3E04E1-D74F-4ED6-972C-035F4FEC4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1A97D9-C694-4307-818B-0C5BBF413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21053" y="819446"/>
            <a:ext cx="6964685" cy="5402463"/>
          </a:xfrm>
          <a:prstGeom prst="rect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1D3151-5F97-4860-B56C-C98BD62CC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21053" y="819446"/>
            <a:ext cx="6964685" cy="5402463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E96824-E506-4448-8704-5EC7BF7BC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13658" y="727769"/>
            <a:ext cx="6964685" cy="5402463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B23D0A4-8894-44F3-9B95-F49FB6F39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6765" y="1495956"/>
            <a:ext cx="6418471" cy="2692050"/>
          </a:xfrm>
        </p:spPr>
        <p:txBody>
          <a:bodyPr>
            <a:normAutofit/>
          </a:bodyPr>
          <a:lstStyle/>
          <a:p>
            <a:r>
              <a:rPr lang="hr-HR" sz="5400">
                <a:solidFill>
                  <a:schemeClr val="bg1"/>
                </a:solidFill>
              </a:rPr>
              <a:t>14. 3. 2022.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1F14250-422B-4EB4-B071-689213C5C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6765" y="4414123"/>
            <a:ext cx="6418471" cy="1017915"/>
          </a:xfrm>
        </p:spPr>
        <p:txBody>
          <a:bodyPr>
            <a:normAutofit/>
          </a:bodyPr>
          <a:lstStyle/>
          <a:p>
            <a:r>
              <a:rPr lang="hr-HR" sz="2000">
                <a:solidFill>
                  <a:schemeClr val="bg1"/>
                </a:solidFill>
              </a:rPr>
              <a:t>Posjeta Galeriji Moslavina </a:t>
            </a:r>
            <a:r>
              <a:rPr lang="hr-HR" sz="200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endParaRPr lang="hr-HR" sz="2000">
              <a:solidFill>
                <a:schemeClr val="bg1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16C8D8F-10E9-4498-ABDB-0F923F8B6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27769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6" name="Graphic 212">
            <a:extLst>
              <a:ext uri="{FF2B5EF4-FFF2-40B4-BE49-F238E27FC236}">
                <a16:creationId xmlns:a16="http://schemas.microsoft.com/office/drawing/2014/main" id="{4FB204DF-284E-45F6-A017-79A4DF57B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75326" y="343675"/>
            <a:ext cx="768186" cy="768186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28" name="Graphic 212">
            <a:extLst>
              <a:ext uri="{FF2B5EF4-FFF2-40B4-BE49-F238E27FC236}">
                <a16:creationId xmlns:a16="http://schemas.microsoft.com/office/drawing/2014/main" id="{5EC6B544-8C84-47A6-885D-A4F09EF5C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75326" y="343675"/>
            <a:ext cx="768186" cy="768186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1E5A83E3-8A11-4492-BB6E-F5F224031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67504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2C95C5C-6FBD-47FF-9CA6-066193539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7140" y="5100276"/>
            <a:ext cx="515928" cy="515928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7140" y="5100276"/>
            <a:ext cx="515928" cy="515928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36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64298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8627987-917D-4C14-835B-10E9E7001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Rezervirano mjesto sadržaja 4" descr="Slika na kojoj se prikazuje pod, zid, na zatvorenom, osoba&#10;&#10;Opis je automatski generiran">
            <a:extLst>
              <a:ext uri="{FF2B5EF4-FFF2-40B4-BE49-F238E27FC236}">
                <a16:creationId xmlns:a16="http://schemas.microsoft.com/office/drawing/2014/main" id="{36983BC9-D903-4E8D-A164-A93412197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82" y="775478"/>
            <a:ext cx="4872275" cy="2747963"/>
          </a:xfrm>
          <a:prstGeom prst="rect">
            <a:avLst/>
          </a:prstGeom>
        </p:spPr>
      </p:pic>
      <p:pic>
        <p:nvPicPr>
          <p:cNvPr id="10" name="Rezervirano mjesto sadržaja 9" descr="Slika na kojoj se prikazuje na zatvorenom, osoba, pod, zid&#10;&#10;Opis je automatski generiran">
            <a:extLst>
              <a:ext uri="{FF2B5EF4-FFF2-40B4-BE49-F238E27FC236}">
                <a16:creationId xmlns:a16="http://schemas.microsoft.com/office/drawing/2014/main" id="{980FE179-E53D-42C4-A55E-7730F8EC9D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662" y="765922"/>
            <a:ext cx="5176782" cy="2919705"/>
          </a:xfrm>
        </p:spPr>
      </p:pic>
      <p:pic>
        <p:nvPicPr>
          <p:cNvPr id="12" name="Slika 11" descr="Slika na kojoj se prikazuje zid, scena, soba, na zatvorenom&#10;&#10;Opis je automatski generiran">
            <a:extLst>
              <a:ext uri="{FF2B5EF4-FFF2-40B4-BE49-F238E27FC236}">
                <a16:creationId xmlns:a16="http://schemas.microsoft.com/office/drawing/2014/main" id="{0472E830-C56C-4C80-BCBA-1C508D4845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81" y="3933794"/>
            <a:ext cx="4872276" cy="2747964"/>
          </a:xfrm>
          <a:prstGeom prst="rect">
            <a:avLst/>
          </a:prstGeom>
        </p:spPr>
      </p:pic>
      <p:pic>
        <p:nvPicPr>
          <p:cNvPr id="14" name="Slika 13" descr="Slika na kojoj se prikazuje na zatvorenom, pod, strop, zid&#10;&#10;Opis je automatski generiran">
            <a:extLst>
              <a:ext uri="{FF2B5EF4-FFF2-40B4-BE49-F238E27FC236}">
                <a16:creationId xmlns:a16="http://schemas.microsoft.com/office/drawing/2014/main" id="{164B6F74-EF85-48DF-9664-31FA49BAB8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682" y="3845673"/>
            <a:ext cx="5184762" cy="292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44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6B96FBD-1327-45D2-AE61-EBA6B648F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9" name="Rezervirano mjesto sadržaja 8" descr="Slika na kojoj se prikazuje zid, na zatvorenom, soba, scena&#10;&#10;Opis je automatski generiran">
            <a:extLst>
              <a:ext uri="{FF2B5EF4-FFF2-40B4-BE49-F238E27FC236}">
                <a16:creationId xmlns:a16="http://schemas.microsoft.com/office/drawing/2014/main" id="{57101866-A635-4188-88E4-E671BE238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17" y="1104899"/>
            <a:ext cx="4230521" cy="2386014"/>
          </a:xfrm>
        </p:spPr>
      </p:pic>
      <p:pic>
        <p:nvPicPr>
          <p:cNvPr id="11" name="Slika 10" descr="Slika na kojoj se prikazuje tekst, zid, na zatvorenom, pod&#10;&#10;Opis je automatski generiran">
            <a:extLst>
              <a:ext uri="{FF2B5EF4-FFF2-40B4-BE49-F238E27FC236}">
                <a16:creationId xmlns:a16="http://schemas.microsoft.com/office/drawing/2014/main" id="{B9FCD3A6-33FE-4983-90DA-359CA1107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238" y="3200400"/>
            <a:ext cx="4889161" cy="275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734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CA4591C-07D9-48E1-A9A9-309D00D6C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 descr="Slika na kojoj se prikazuje tekst&#10;&#10;Opis je automatski generiran">
            <a:extLst>
              <a:ext uri="{FF2B5EF4-FFF2-40B4-BE49-F238E27FC236}">
                <a16:creationId xmlns:a16="http://schemas.microsoft.com/office/drawing/2014/main" id="{7421D461-268A-4097-A733-489CF1BBC7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03" y="228600"/>
            <a:ext cx="3156468" cy="4351338"/>
          </a:xfrm>
        </p:spPr>
      </p:pic>
      <p:pic>
        <p:nvPicPr>
          <p:cNvPr id="7" name="Slika 6" descr="Slika na kojoj se prikazuje tekst&#10;&#10;Opis je automatski generiran">
            <a:extLst>
              <a:ext uri="{FF2B5EF4-FFF2-40B4-BE49-F238E27FC236}">
                <a16:creationId xmlns:a16="http://schemas.microsoft.com/office/drawing/2014/main" id="{E7DD5365-4A37-485A-A05D-DA55B7C3F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849" y="128587"/>
            <a:ext cx="4433083" cy="6858000"/>
          </a:xfrm>
          <a:prstGeom prst="rect">
            <a:avLst/>
          </a:prstGeom>
        </p:spPr>
      </p:pic>
      <p:pic>
        <p:nvPicPr>
          <p:cNvPr id="9" name="Slika 8" descr="Slika na kojoj se prikazuje tekst&#10;&#10;Opis je automatski generiran">
            <a:extLst>
              <a:ext uri="{FF2B5EF4-FFF2-40B4-BE49-F238E27FC236}">
                <a16:creationId xmlns:a16="http://schemas.microsoft.com/office/drawing/2014/main" id="{B048A27A-FCE7-45D4-9971-8ACC87ED91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0" y="71432"/>
            <a:ext cx="4348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1938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10</Words>
  <Application>Microsoft Office PowerPoint</Application>
  <PresentationFormat>Široki zaslon</PresentationFormat>
  <Paragraphs>2</Paragraphs>
  <Slides>4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sustava Office</vt:lpstr>
      <vt:lpstr>14. 3. 2022.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14. 3. 2022.</dc:title>
  <dc:creator>Marina</dc:creator>
  <cp:lastModifiedBy>Marina</cp:lastModifiedBy>
  <cp:revision>4</cp:revision>
  <dcterms:created xsi:type="dcterms:W3CDTF">2022-04-03T17:59:03Z</dcterms:created>
  <dcterms:modified xsi:type="dcterms:W3CDTF">2022-04-03T18:23:02Z</dcterms:modified>
</cp:coreProperties>
</file>