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tsirgioti" userId="b970fd645a2d9f5c" providerId="LiveId" clId="{12AEF7B8-F8D5-4D88-997D-0DBE3292448E}"/>
    <pc:docChg chg="modSld">
      <pc:chgData name="eleni tsirgioti" userId="b970fd645a2d9f5c" providerId="LiveId" clId="{12AEF7B8-F8D5-4D88-997D-0DBE3292448E}" dt="2021-04-22T17:12:21.739" v="1" actId="1076"/>
      <pc:docMkLst>
        <pc:docMk/>
      </pc:docMkLst>
      <pc:sldChg chg="modSp mod">
        <pc:chgData name="eleni tsirgioti" userId="b970fd645a2d9f5c" providerId="LiveId" clId="{12AEF7B8-F8D5-4D88-997D-0DBE3292448E}" dt="2021-04-22T17:12:21.739" v="1" actId="1076"/>
        <pc:sldMkLst>
          <pc:docMk/>
          <pc:sldMk cId="455590648" sldId="261"/>
        </pc:sldMkLst>
        <pc:picChg chg="mod">
          <ac:chgData name="eleni tsirgioti" userId="b970fd645a2d9f5c" providerId="LiveId" clId="{12AEF7B8-F8D5-4D88-997D-0DBE3292448E}" dt="2021-04-22T17:12:21.739" v="1" actId="1076"/>
          <ac:picMkLst>
            <pc:docMk/>
            <pc:sldMk cId="455590648" sldId="261"/>
            <ac:picMk id="64" creationId="{613EBD3B-F196-4088-B9EB-D18D9534D0EF}"/>
          </ac:picMkLst>
        </pc:picChg>
      </pc:sldChg>
    </pc:docChg>
  </pc:docChgLst>
  <pc:docChgLst>
    <pc:chgData name="eleni tsirgioti" userId="b970fd645a2d9f5c" providerId="LiveId" clId="{1304CFEC-9447-495A-83C4-718ADF4D1DAE}"/>
    <pc:docChg chg="undo custSel addSld delSld modSld sldOrd">
      <pc:chgData name="eleni tsirgioti" userId="b970fd645a2d9f5c" providerId="LiveId" clId="{1304CFEC-9447-495A-83C4-718ADF4D1DAE}" dt="2021-04-22T17:06:09.998" v="554" actId="20577"/>
      <pc:docMkLst>
        <pc:docMk/>
      </pc:docMkLst>
      <pc:sldChg chg="addSp delSp modSp mod">
        <pc:chgData name="eleni tsirgioti" userId="b970fd645a2d9f5c" providerId="LiveId" clId="{1304CFEC-9447-495A-83C4-718ADF4D1DAE}" dt="2021-04-22T17:04:10.905" v="528" actId="403"/>
        <pc:sldMkLst>
          <pc:docMk/>
          <pc:sldMk cId="0" sldId="256"/>
        </pc:sldMkLst>
        <pc:spChg chg="add mod">
          <ac:chgData name="eleni tsirgioti" userId="b970fd645a2d9f5c" providerId="LiveId" clId="{1304CFEC-9447-495A-83C4-718ADF4D1DAE}" dt="2021-04-22T17:04:10.905" v="528" actId="403"/>
          <ac:spMkLst>
            <pc:docMk/>
            <pc:sldMk cId="0" sldId="256"/>
            <ac:spMk id="4" creationId="{4F487D2D-0726-4EB3-AB90-515CD090BE84}"/>
          </ac:spMkLst>
        </pc:spChg>
        <pc:spChg chg="add del mod">
          <ac:chgData name="eleni tsirgioti" userId="b970fd645a2d9f5c" providerId="LiveId" clId="{1304CFEC-9447-495A-83C4-718ADF4D1DAE}" dt="2021-04-22T16:52:12.912" v="416" actId="22"/>
          <ac:spMkLst>
            <pc:docMk/>
            <pc:sldMk cId="0" sldId="256"/>
            <ac:spMk id="6" creationId="{BC764653-5889-42B8-94C4-59683157201D}"/>
          </ac:spMkLst>
        </pc:spChg>
        <pc:picChg chg="add mod">
          <ac:chgData name="eleni tsirgioti" userId="b970fd645a2d9f5c" providerId="LiveId" clId="{1304CFEC-9447-495A-83C4-718ADF4D1DAE}" dt="2021-04-22T16:51:33.827" v="407" actId="1076"/>
          <ac:picMkLst>
            <pc:docMk/>
            <pc:sldMk cId="0" sldId="256"/>
            <ac:picMk id="3" creationId="{6E56B350-462B-4226-9752-4CC6F8CDF02A}"/>
          </ac:picMkLst>
        </pc:picChg>
      </pc:sldChg>
      <pc:sldChg chg="addSp delSp modSp mod">
        <pc:chgData name="eleni tsirgioti" userId="b970fd645a2d9f5c" providerId="LiveId" clId="{1304CFEC-9447-495A-83C4-718ADF4D1DAE}" dt="2021-04-22T17:05:37.314" v="548" actId="14100"/>
        <pc:sldMkLst>
          <pc:docMk/>
          <pc:sldMk cId="0" sldId="257"/>
        </pc:sldMkLst>
        <pc:spChg chg="add del mod">
          <ac:chgData name="eleni tsirgioti" userId="b970fd645a2d9f5c" providerId="LiveId" clId="{1304CFEC-9447-495A-83C4-718ADF4D1DAE}" dt="2021-04-22T16:13:13.259" v="1" actId="478"/>
          <ac:spMkLst>
            <pc:docMk/>
            <pc:sldMk cId="0" sldId="257"/>
            <ac:spMk id="46" creationId="{4C6E8690-0BB9-4F40-B5F6-31F2BABA88BB}"/>
          </ac:spMkLst>
        </pc:spChg>
        <pc:spChg chg="add mod">
          <ac:chgData name="eleni tsirgioti" userId="b970fd645a2d9f5c" providerId="LiveId" clId="{1304CFEC-9447-495A-83C4-718ADF4D1DAE}" dt="2021-04-22T16:25:08.420" v="75" actId="1076"/>
          <ac:spMkLst>
            <pc:docMk/>
            <pc:sldMk cId="0" sldId="257"/>
            <ac:spMk id="53" creationId="{F772632D-3FD1-42A9-9F71-6A17058D5005}"/>
          </ac:spMkLst>
        </pc:spChg>
        <pc:spChg chg="add mod">
          <ac:chgData name="eleni tsirgioti" userId="b970fd645a2d9f5c" providerId="LiveId" clId="{1304CFEC-9447-495A-83C4-718ADF4D1DAE}" dt="2021-04-22T16:26:51.243" v="117" actId="14100"/>
          <ac:spMkLst>
            <pc:docMk/>
            <pc:sldMk cId="0" sldId="257"/>
            <ac:spMk id="54" creationId="{C306412E-943C-4EF7-895F-75A352DB3342}"/>
          </ac:spMkLst>
        </pc:spChg>
        <pc:spChg chg="add mod">
          <ac:chgData name="eleni tsirgioti" userId="b970fd645a2d9f5c" providerId="LiveId" clId="{1304CFEC-9447-495A-83C4-718ADF4D1DAE}" dt="2021-04-22T16:27:15.172" v="132" actId="14100"/>
          <ac:spMkLst>
            <pc:docMk/>
            <pc:sldMk cId="0" sldId="257"/>
            <ac:spMk id="55" creationId="{F61D10BA-47D2-4B18-9307-6C4F742BB8C7}"/>
          </ac:spMkLst>
        </pc:spChg>
        <pc:spChg chg="add mod">
          <ac:chgData name="eleni tsirgioti" userId="b970fd645a2d9f5c" providerId="LiveId" clId="{1304CFEC-9447-495A-83C4-718ADF4D1DAE}" dt="2021-04-22T16:26:26.285" v="102" actId="14100"/>
          <ac:spMkLst>
            <pc:docMk/>
            <pc:sldMk cId="0" sldId="257"/>
            <ac:spMk id="56" creationId="{9F82D67B-709F-4A16-9E7C-61AF3AD29C23}"/>
          </ac:spMkLst>
        </pc:spChg>
        <pc:spChg chg="add mod">
          <ac:chgData name="eleni tsirgioti" userId="b970fd645a2d9f5c" providerId="LiveId" clId="{1304CFEC-9447-495A-83C4-718ADF4D1DAE}" dt="2021-04-22T17:05:37.314" v="548" actId="14100"/>
          <ac:spMkLst>
            <pc:docMk/>
            <pc:sldMk cId="0" sldId="257"/>
            <ac:spMk id="72" creationId="{64FFA074-3A49-4155-8C72-E373F4F73E58}"/>
          </ac:spMkLst>
        </pc:spChg>
        <pc:grpChg chg="mod">
          <ac:chgData name="eleni tsirgioti" userId="b970fd645a2d9f5c" providerId="LiveId" clId="{1304CFEC-9447-495A-83C4-718ADF4D1DAE}" dt="2021-04-22T16:26:18.326" v="99" actId="1076"/>
          <ac:grpSpMkLst>
            <pc:docMk/>
            <pc:sldMk cId="0" sldId="257"/>
            <ac:grpSpMk id="26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26:20.258" v="100" actId="1076"/>
          <ac:grpSpMkLst>
            <pc:docMk/>
            <pc:sldMk cId="0" sldId="257"/>
            <ac:grpSpMk id="36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26:16.607" v="98" actId="1076"/>
          <ac:grpSpMkLst>
            <pc:docMk/>
            <pc:sldMk cId="0" sldId="257"/>
            <ac:grpSpMk id="38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26:21.977" v="101" actId="1076"/>
          <ac:grpSpMkLst>
            <pc:docMk/>
            <pc:sldMk cId="0" sldId="257"/>
            <ac:grpSpMk id="40" creationId="{00000000-0000-0000-0000-000000000000}"/>
          </ac:grpSpMkLst>
        </pc:grpChg>
        <pc:picChg chg="del">
          <ac:chgData name="eleni tsirgioti" userId="b970fd645a2d9f5c" providerId="LiveId" clId="{1304CFEC-9447-495A-83C4-718ADF4D1DAE}" dt="2021-04-22T16:16:50.572" v="19" actId="478"/>
          <ac:picMkLst>
            <pc:docMk/>
            <pc:sldMk cId="0" sldId="257"/>
            <ac:picMk id="42" creationId="{00000000-0000-0000-0000-000000000000}"/>
          </ac:picMkLst>
        </pc:picChg>
        <pc:picChg chg="del mod">
          <ac:chgData name="eleni tsirgioti" userId="b970fd645a2d9f5c" providerId="LiveId" clId="{1304CFEC-9447-495A-83C4-718ADF4D1DAE}" dt="2021-04-22T16:17:02.243" v="21" actId="478"/>
          <ac:picMkLst>
            <pc:docMk/>
            <pc:sldMk cId="0" sldId="257"/>
            <ac:picMk id="43" creationId="{00000000-0000-0000-0000-000000000000}"/>
          </ac:picMkLst>
        </pc:picChg>
        <pc:picChg chg="add mod modCrop">
          <ac:chgData name="eleni tsirgioti" userId="b970fd645a2d9f5c" providerId="LiveId" clId="{1304CFEC-9447-495A-83C4-718ADF4D1DAE}" dt="2021-04-22T16:44:04.627" v="320" actId="1076"/>
          <ac:picMkLst>
            <pc:docMk/>
            <pc:sldMk cId="0" sldId="257"/>
            <ac:picMk id="45" creationId="{ABF1CECB-DA86-48EC-96AD-1924E36BD823}"/>
          </ac:picMkLst>
        </pc:picChg>
        <pc:picChg chg="add mod modCrop">
          <ac:chgData name="eleni tsirgioti" userId="b970fd645a2d9f5c" providerId="LiveId" clId="{1304CFEC-9447-495A-83C4-718ADF4D1DAE}" dt="2021-04-22T16:15:18.402" v="14" actId="1076"/>
          <ac:picMkLst>
            <pc:docMk/>
            <pc:sldMk cId="0" sldId="257"/>
            <ac:picMk id="48" creationId="{69C12BD4-4AE2-4610-B850-416E206A6D7D}"/>
          </ac:picMkLst>
        </pc:picChg>
        <pc:picChg chg="add mod">
          <ac:chgData name="eleni tsirgioti" userId="b970fd645a2d9f5c" providerId="LiveId" clId="{1304CFEC-9447-495A-83C4-718ADF4D1DAE}" dt="2021-04-22T16:45:01.445" v="330" actId="1076"/>
          <ac:picMkLst>
            <pc:docMk/>
            <pc:sldMk cId="0" sldId="257"/>
            <ac:picMk id="50" creationId="{0C937CD0-F92D-45A5-8F04-E9855277A82B}"/>
          </ac:picMkLst>
        </pc:picChg>
        <pc:picChg chg="add mod">
          <ac:chgData name="eleni tsirgioti" userId="b970fd645a2d9f5c" providerId="LiveId" clId="{1304CFEC-9447-495A-83C4-718ADF4D1DAE}" dt="2021-04-22T16:17:47.349" v="24" actId="1076"/>
          <ac:picMkLst>
            <pc:docMk/>
            <pc:sldMk cId="0" sldId="257"/>
            <ac:picMk id="52" creationId="{F7AE1DC2-808D-4EC3-932D-234D78E820AD}"/>
          </ac:picMkLst>
        </pc:picChg>
        <pc:picChg chg="add mod">
          <ac:chgData name="eleni tsirgioti" userId="b970fd645a2d9f5c" providerId="LiveId" clId="{1304CFEC-9447-495A-83C4-718ADF4D1DAE}" dt="2021-04-22T16:44:51.895" v="328" actId="1076"/>
          <ac:picMkLst>
            <pc:docMk/>
            <pc:sldMk cId="0" sldId="257"/>
            <ac:picMk id="57" creationId="{B00F4D14-6CF8-4051-A94E-B80B782B05FF}"/>
          </ac:picMkLst>
        </pc:picChg>
        <pc:picChg chg="add mod">
          <ac:chgData name="eleni tsirgioti" userId="b970fd645a2d9f5c" providerId="LiveId" clId="{1304CFEC-9447-495A-83C4-718ADF4D1DAE}" dt="2021-04-22T16:43:15.938" v="306" actId="1076"/>
          <ac:picMkLst>
            <pc:docMk/>
            <pc:sldMk cId="0" sldId="257"/>
            <ac:picMk id="58" creationId="{635200C2-128B-42F4-BA33-427F382C97AD}"/>
          </ac:picMkLst>
        </pc:picChg>
        <pc:picChg chg="add mod">
          <ac:chgData name="eleni tsirgioti" userId="b970fd645a2d9f5c" providerId="LiveId" clId="{1304CFEC-9447-495A-83C4-718ADF4D1DAE}" dt="2021-04-22T16:44:40.951" v="326" actId="1076"/>
          <ac:picMkLst>
            <pc:docMk/>
            <pc:sldMk cId="0" sldId="257"/>
            <ac:picMk id="59" creationId="{61AA574B-1556-403D-B258-35BAD8BEABFA}"/>
          </ac:picMkLst>
        </pc:picChg>
        <pc:picChg chg="add del mod">
          <ac:chgData name="eleni tsirgioti" userId="b970fd645a2d9f5c" providerId="LiveId" clId="{1304CFEC-9447-495A-83C4-718ADF4D1DAE}" dt="2021-04-22T16:42:21.344" v="289" actId="478"/>
          <ac:picMkLst>
            <pc:docMk/>
            <pc:sldMk cId="0" sldId="257"/>
            <ac:picMk id="60" creationId="{063236E7-77FF-4060-9DCF-39329274610F}"/>
          </ac:picMkLst>
        </pc:picChg>
        <pc:picChg chg="add del mod">
          <ac:chgData name="eleni tsirgioti" userId="b970fd645a2d9f5c" providerId="LiveId" clId="{1304CFEC-9447-495A-83C4-718ADF4D1DAE}" dt="2021-04-22T16:44:02.110" v="319" actId="478"/>
          <ac:picMkLst>
            <pc:docMk/>
            <pc:sldMk cId="0" sldId="257"/>
            <ac:picMk id="61" creationId="{DCE4BF5C-8A7D-4272-B5D1-AEB49E85F0C0}"/>
          </ac:picMkLst>
        </pc:picChg>
        <pc:picChg chg="add mod">
          <ac:chgData name="eleni tsirgioti" userId="b970fd645a2d9f5c" providerId="LiveId" clId="{1304CFEC-9447-495A-83C4-718ADF4D1DAE}" dt="2021-04-22T16:44:18.086" v="323" actId="1076"/>
          <ac:picMkLst>
            <pc:docMk/>
            <pc:sldMk cId="0" sldId="257"/>
            <ac:picMk id="62" creationId="{E010C454-08C7-4357-A040-AAB1CB110980}"/>
          </ac:picMkLst>
        </pc:picChg>
        <pc:picChg chg="add mod">
          <ac:chgData name="eleni tsirgioti" userId="b970fd645a2d9f5c" providerId="LiveId" clId="{1304CFEC-9447-495A-83C4-718ADF4D1DAE}" dt="2021-04-22T16:45:03.909" v="331" actId="1076"/>
          <ac:picMkLst>
            <pc:docMk/>
            <pc:sldMk cId="0" sldId="257"/>
            <ac:picMk id="63" creationId="{491AE04D-A7B3-44C2-B21D-2F12C1E2A7E1}"/>
          </ac:picMkLst>
        </pc:picChg>
        <pc:picChg chg="add mod">
          <ac:chgData name="eleni tsirgioti" userId="b970fd645a2d9f5c" providerId="LiveId" clId="{1304CFEC-9447-495A-83C4-718ADF4D1DAE}" dt="2021-04-22T16:43:04.885" v="303" actId="1076"/>
          <ac:picMkLst>
            <pc:docMk/>
            <pc:sldMk cId="0" sldId="257"/>
            <ac:picMk id="64" creationId="{F33BFBC7-07A1-459D-96E3-4EF85941E0C0}"/>
          </ac:picMkLst>
        </pc:picChg>
        <pc:picChg chg="add mod">
          <ac:chgData name="eleni tsirgioti" userId="b970fd645a2d9f5c" providerId="LiveId" clId="{1304CFEC-9447-495A-83C4-718ADF4D1DAE}" dt="2021-04-22T16:43:27.306" v="309" actId="1076"/>
          <ac:picMkLst>
            <pc:docMk/>
            <pc:sldMk cId="0" sldId="257"/>
            <ac:picMk id="65" creationId="{63E588B2-1827-4991-9033-5874D1EAC0CF}"/>
          </ac:picMkLst>
        </pc:picChg>
        <pc:picChg chg="add mod">
          <ac:chgData name="eleni tsirgioti" userId="b970fd645a2d9f5c" providerId="LiveId" clId="{1304CFEC-9447-495A-83C4-718ADF4D1DAE}" dt="2021-04-22T16:45:08.624" v="332" actId="1076"/>
          <ac:picMkLst>
            <pc:docMk/>
            <pc:sldMk cId="0" sldId="257"/>
            <ac:picMk id="66" creationId="{B5AEFD31-A798-4F8D-BDF3-CB3B49564856}"/>
          </ac:picMkLst>
        </pc:picChg>
        <pc:picChg chg="add del mod">
          <ac:chgData name="eleni tsirgioti" userId="b970fd645a2d9f5c" providerId="LiveId" clId="{1304CFEC-9447-495A-83C4-718ADF4D1DAE}" dt="2021-04-22T16:43:36.934" v="311" actId="478"/>
          <ac:picMkLst>
            <pc:docMk/>
            <pc:sldMk cId="0" sldId="257"/>
            <ac:picMk id="67" creationId="{37BFB23C-9E03-4840-A1B1-1FB917673DFA}"/>
          </ac:picMkLst>
        </pc:picChg>
        <pc:picChg chg="add mod">
          <ac:chgData name="eleni tsirgioti" userId="b970fd645a2d9f5c" providerId="LiveId" clId="{1304CFEC-9447-495A-83C4-718ADF4D1DAE}" dt="2021-04-22T16:43:00.813" v="302" actId="1076"/>
          <ac:picMkLst>
            <pc:docMk/>
            <pc:sldMk cId="0" sldId="257"/>
            <ac:picMk id="68" creationId="{1FFFBD6B-0301-4D96-BFC5-0FDE7542F891}"/>
          </ac:picMkLst>
        </pc:picChg>
        <pc:picChg chg="add mod">
          <ac:chgData name="eleni tsirgioti" userId="b970fd645a2d9f5c" providerId="LiveId" clId="{1304CFEC-9447-495A-83C4-718ADF4D1DAE}" dt="2021-04-22T16:43:44.595" v="313" actId="1076"/>
          <ac:picMkLst>
            <pc:docMk/>
            <pc:sldMk cId="0" sldId="257"/>
            <ac:picMk id="69" creationId="{C74C010E-689A-4826-B275-2D63BF676CCC}"/>
          </ac:picMkLst>
        </pc:picChg>
        <pc:picChg chg="add mod">
          <ac:chgData name="eleni tsirgioti" userId="b970fd645a2d9f5c" providerId="LiveId" clId="{1304CFEC-9447-495A-83C4-718ADF4D1DAE}" dt="2021-04-22T16:43:18.661" v="307" actId="1076"/>
          <ac:picMkLst>
            <pc:docMk/>
            <pc:sldMk cId="0" sldId="257"/>
            <ac:picMk id="70" creationId="{E0B05CE4-D7BB-4C66-8835-2DE9B701300F}"/>
          </ac:picMkLst>
        </pc:picChg>
        <pc:picChg chg="add mod">
          <ac:chgData name="eleni tsirgioti" userId="b970fd645a2d9f5c" providerId="LiveId" clId="{1304CFEC-9447-495A-83C4-718ADF4D1DAE}" dt="2021-04-22T16:45:12.376" v="333" actId="1076"/>
          <ac:picMkLst>
            <pc:docMk/>
            <pc:sldMk cId="0" sldId="257"/>
            <ac:picMk id="71" creationId="{2AEEC8EB-2347-4ADE-B491-8AB8F95991DA}"/>
          </ac:picMkLst>
        </pc:picChg>
      </pc:sldChg>
      <pc:sldChg chg="addSp delSp modSp add mod">
        <pc:chgData name="eleni tsirgioti" userId="b970fd645a2d9f5c" providerId="LiveId" clId="{1304CFEC-9447-495A-83C4-718ADF4D1DAE}" dt="2021-04-22T17:06:00.470" v="551" actId="20577"/>
        <pc:sldMkLst>
          <pc:docMk/>
          <pc:sldMk cId="1903131203" sldId="258"/>
        </pc:sldMkLst>
        <pc:spChg chg="add mod">
          <ac:chgData name="eleni tsirgioti" userId="b970fd645a2d9f5c" providerId="LiveId" clId="{1304CFEC-9447-495A-83C4-718ADF4D1DAE}" dt="2021-04-22T16:28:44.765" v="159" actId="14100"/>
          <ac:spMkLst>
            <pc:docMk/>
            <pc:sldMk cId="1903131203" sldId="258"/>
            <ac:spMk id="54" creationId="{4F4E6716-EE18-44B9-AE1E-7AD8757B960C}"/>
          </ac:spMkLst>
        </pc:spChg>
        <pc:spChg chg="add mod">
          <ac:chgData name="eleni tsirgioti" userId="b970fd645a2d9f5c" providerId="LiveId" clId="{1304CFEC-9447-495A-83C4-718ADF4D1DAE}" dt="2021-04-22T16:47:35.133" v="367" actId="20577"/>
          <ac:spMkLst>
            <pc:docMk/>
            <pc:sldMk cId="1903131203" sldId="258"/>
            <ac:spMk id="55" creationId="{F29C7258-537B-4DE6-A7DB-A2FCB2703E9E}"/>
          </ac:spMkLst>
        </pc:spChg>
        <pc:spChg chg="add mod">
          <ac:chgData name="eleni tsirgioti" userId="b970fd645a2d9f5c" providerId="LiveId" clId="{1304CFEC-9447-495A-83C4-718ADF4D1DAE}" dt="2021-04-22T16:30:32.509" v="196" actId="20577"/>
          <ac:spMkLst>
            <pc:docMk/>
            <pc:sldMk cId="1903131203" sldId="258"/>
            <ac:spMk id="56" creationId="{D5C8496B-CAB9-45BD-A73B-699A957DD391}"/>
          </ac:spMkLst>
        </pc:spChg>
        <pc:spChg chg="add mod">
          <ac:chgData name="eleni tsirgioti" userId="b970fd645a2d9f5c" providerId="LiveId" clId="{1304CFEC-9447-495A-83C4-718ADF4D1DAE}" dt="2021-04-22T16:31:32.368" v="204" actId="14100"/>
          <ac:spMkLst>
            <pc:docMk/>
            <pc:sldMk cId="1903131203" sldId="258"/>
            <ac:spMk id="57" creationId="{71D4F344-C839-47D2-AC7A-CF9439B16422}"/>
          </ac:spMkLst>
        </pc:spChg>
        <pc:spChg chg="add mod">
          <ac:chgData name="eleni tsirgioti" userId="b970fd645a2d9f5c" providerId="LiveId" clId="{1304CFEC-9447-495A-83C4-718ADF4D1DAE}" dt="2021-04-22T17:06:00.470" v="551" actId="20577"/>
          <ac:spMkLst>
            <pc:docMk/>
            <pc:sldMk cId="1903131203" sldId="258"/>
            <ac:spMk id="72" creationId="{832EDFFE-E45E-455D-B4AB-573792915BD5}"/>
          </ac:spMkLst>
        </pc:spChg>
        <pc:grpChg chg="mod">
          <ac:chgData name="eleni tsirgioti" userId="b970fd645a2d9f5c" providerId="LiveId" clId="{1304CFEC-9447-495A-83C4-718ADF4D1DAE}" dt="2021-04-22T16:27:38.401" v="133" actId="1076"/>
          <ac:grpSpMkLst>
            <pc:docMk/>
            <pc:sldMk cId="1903131203" sldId="258"/>
            <ac:grpSpMk id="26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27:42.487" v="135" actId="1076"/>
          <ac:grpSpMkLst>
            <pc:docMk/>
            <pc:sldMk cId="1903131203" sldId="258"/>
            <ac:grpSpMk id="36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27:40.727" v="134" actId="1076"/>
          <ac:grpSpMkLst>
            <pc:docMk/>
            <pc:sldMk cId="1903131203" sldId="258"/>
            <ac:grpSpMk id="38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27:45.170" v="136" actId="1076"/>
          <ac:grpSpMkLst>
            <pc:docMk/>
            <pc:sldMk cId="1903131203" sldId="258"/>
            <ac:grpSpMk id="40" creationId="{00000000-0000-0000-0000-000000000000}"/>
          </ac:grpSpMkLst>
        </pc:grpChg>
        <pc:picChg chg="add mod">
          <ac:chgData name="eleni tsirgioti" userId="b970fd645a2d9f5c" providerId="LiveId" clId="{1304CFEC-9447-495A-83C4-718ADF4D1DAE}" dt="2021-04-22T16:47:14.908" v="363" actId="1076"/>
          <ac:picMkLst>
            <pc:docMk/>
            <pc:sldMk cId="1903131203" sldId="258"/>
            <ac:picMk id="43" creationId="{345E1B9E-E009-4DEF-AFD4-AE3D23435E9D}"/>
          </ac:picMkLst>
        </pc:picChg>
        <pc:picChg chg="del">
          <ac:chgData name="eleni tsirgioti" userId="b970fd645a2d9f5c" providerId="LiveId" clId="{1304CFEC-9447-495A-83C4-718ADF4D1DAE}" dt="2021-04-22T16:18:52.055" v="29" actId="478"/>
          <ac:picMkLst>
            <pc:docMk/>
            <pc:sldMk cId="1903131203" sldId="258"/>
            <ac:picMk id="45" creationId="{ABF1CECB-DA86-48EC-96AD-1924E36BD823}"/>
          </ac:picMkLst>
        </pc:picChg>
        <pc:picChg chg="add mod modCrop">
          <ac:chgData name="eleni tsirgioti" userId="b970fd645a2d9f5c" providerId="LiveId" clId="{1304CFEC-9447-495A-83C4-718ADF4D1DAE}" dt="2021-04-22T16:21:07.444" v="40" actId="14100"/>
          <ac:picMkLst>
            <pc:docMk/>
            <pc:sldMk cId="1903131203" sldId="258"/>
            <ac:picMk id="46" creationId="{A19648FE-0D6B-4AFB-B0EF-417AF92A7C93}"/>
          </ac:picMkLst>
        </pc:picChg>
        <pc:picChg chg="del">
          <ac:chgData name="eleni tsirgioti" userId="b970fd645a2d9f5c" providerId="LiveId" clId="{1304CFEC-9447-495A-83C4-718ADF4D1DAE}" dt="2021-04-22T16:18:56.026" v="31" actId="478"/>
          <ac:picMkLst>
            <pc:docMk/>
            <pc:sldMk cId="1903131203" sldId="258"/>
            <ac:picMk id="48" creationId="{69C12BD4-4AE2-4610-B850-416E206A6D7D}"/>
          </ac:picMkLst>
        </pc:picChg>
        <pc:picChg chg="add mod">
          <ac:chgData name="eleni tsirgioti" userId="b970fd645a2d9f5c" providerId="LiveId" clId="{1304CFEC-9447-495A-83C4-718ADF4D1DAE}" dt="2021-04-22T16:21:58.399" v="43" actId="1076"/>
          <ac:picMkLst>
            <pc:docMk/>
            <pc:sldMk cId="1903131203" sldId="258"/>
            <ac:picMk id="49" creationId="{7B1279D8-6DB2-4670-971D-2607F5764C83}"/>
          </ac:picMkLst>
        </pc:picChg>
        <pc:picChg chg="del">
          <ac:chgData name="eleni tsirgioti" userId="b970fd645a2d9f5c" providerId="LiveId" clId="{1304CFEC-9447-495A-83C4-718ADF4D1DAE}" dt="2021-04-22T16:18:50.458" v="28" actId="478"/>
          <ac:picMkLst>
            <pc:docMk/>
            <pc:sldMk cId="1903131203" sldId="258"/>
            <ac:picMk id="50" creationId="{0C937CD0-F92D-45A5-8F04-E9855277A82B}"/>
          </ac:picMkLst>
        </pc:picChg>
        <pc:picChg chg="del">
          <ac:chgData name="eleni tsirgioti" userId="b970fd645a2d9f5c" providerId="LiveId" clId="{1304CFEC-9447-495A-83C4-718ADF4D1DAE}" dt="2021-04-22T16:18:53.890" v="30" actId="478"/>
          <ac:picMkLst>
            <pc:docMk/>
            <pc:sldMk cId="1903131203" sldId="258"/>
            <ac:picMk id="52" creationId="{F7AE1DC2-808D-4EC3-932D-234D78E820AD}"/>
          </ac:picMkLst>
        </pc:picChg>
        <pc:picChg chg="add mod modCrop">
          <ac:chgData name="eleni tsirgioti" userId="b970fd645a2d9f5c" providerId="LiveId" clId="{1304CFEC-9447-495A-83C4-718ADF4D1DAE}" dt="2021-04-22T16:23:06.775" v="49" actId="1076"/>
          <ac:picMkLst>
            <pc:docMk/>
            <pc:sldMk cId="1903131203" sldId="258"/>
            <ac:picMk id="53" creationId="{CC84EFA4-03EA-4039-9206-60435369A3FD}"/>
          </ac:picMkLst>
        </pc:picChg>
        <pc:picChg chg="add mod">
          <ac:chgData name="eleni tsirgioti" userId="b970fd645a2d9f5c" providerId="LiveId" clId="{1304CFEC-9447-495A-83C4-718ADF4D1DAE}" dt="2021-04-22T16:47:03.389" v="361" actId="1076"/>
          <ac:picMkLst>
            <pc:docMk/>
            <pc:sldMk cId="1903131203" sldId="258"/>
            <ac:picMk id="58" creationId="{D9B84BA8-DC03-4DC5-ACD2-F07EE04D47DD}"/>
          </ac:picMkLst>
        </pc:picChg>
        <pc:picChg chg="add mod">
          <ac:chgData name="eleni tsirgioti" userId="b970fd645a2d9f5c" providerId="LiveId" clId="{1304CFEC-9447-495A-83C4-718ADF4D1DAE}" dt="2021-04-22T16:46:43.375" v="356" actId="1076"/>
          <ac:picMkLst>
            <pc:docMk/>
            <pc:sldMk cId="1903131203" sldId="258"/>
            <ac:picMk id="59" creationId="{F13444C2-646D-4DF2-BA8C-5D1C0329EDFB}"/>
          </ac:picMkLst>
        </pc:picChg>
        <pc:picChg chg="add mod">
          <ac:chgData name="eleni tsirgioti" userId="b970fd645a2d9f5c" providerId="LiveId" clId="{1304CFEC-9447-495A-83C4-718ADF4D1DAE}" dt="2021-04-22T16:46:20.018" v="349" actId="1076"/>
          <ac:picMkLst>
            <pc:docMk/>
            <pc:sldMk cId="1903131203" sldId="258"/>
            <ac:picMk id="60" creationId="{F47E9B02-5AEA-4189-B1E6-421825DD4FE8}"/>
          </ac:picMkLst>
        </pc:picChg>
        <pc:picChg chg="add mod">
          <ac:chgData name="eleni tsirgioti" userId="b970fd645a2d9f5c" providerId="LiveId" clId="{1304CFEC-9447-495A-83C4-718ADF4D1DAE}" dt="2021-04-22T16:47:39.824" v="368" actId="1076"/>
          <ac:picMkLst>
            <pc:docMk/>
            <pc:sldMk cId="1903131203" sldId="258"/>
            <ac:picMk id="61" creationId="{6505F29D-DF05-45F0-9A08-9FDC98A85DE9}"/>
          </ac:picMkLst>
        </pc:picChg>
        <pc:picChg chg="add mod">
          <ac:chgData name="eleni tsirgioti" userId="b970fd645a2d9f5c" providerId="LiveId" clId="{1304CFEC-9447-495A-83C4-718ADF4D1DAE}" dt="2021-04-22T16:46:40.144" v="355" actId="1076"/>
          <ac:picMkLst>
            <pc:docMk/>
            <pc:sldMk cId="1903131203" sldId="258"/>
            <ac:picMk id="62" creationId="{56979D59-C617-473B-80B0-3C5A80067007}"/>
          </ac:picMkLst>
        </pc:picChg>
        <pc:picChg chg="add mod">
          <ac:chgData name="eleni tsirgioti" userId="b970fd645a2d9f5c" providerId="LiveId" clId="{1304CFEC-9447-495A-83C4-718ADF4D1DAE}" dt="2021-04-22T16:46:23.186" v="350" actId="1076"/>
          <ac:picMkLst>
            <pc:docMk/>
            <pc:sldMk cId="1903131203" sldId="258"/>
            <ac:picMk id="63" creationId="{EB6F0581-B803-4A8C-B836-A055423AE9A6}"/>
          </ac:picMkLst>
        </pc:picChg>
        <pc:picChg chg="add mod">
          <ac:chgData name="eleni tsirgioti" userId="b970fd645a2d9f5c" providerId="LiveId" clId="{1304CFEC-9447-495A-83C4-718ADF4D1DAE}" dt="2021-04-22T16:47:01.235" v="360" actId="1076"/>
          <ac:picMkLst>
            <pc:docMk/>
            <pc:sldMk cId="1903131203" sldId="258"/>
            <ac:picMk id="64" creationId="{18775D96-BD88-4CB7-9144-F2BB88F00D73}"/>
          </ac:picMkLst>
        </pc:picChg>
        <pc:picChg chg="add mod">
          <ac:chgData name="eleni tsirgioti" userId="b970fd645a2d9f5c" providerId="LiveId" clId="{1304CFEC-9447-495A-83C4-718ADF4D1DAE}" dt="2021-04-22T16:47:43.365" v="369" actId="1076"/>
          <ac:picMkLst>
            <pc:docMk/>
            <pc:sldMk cId="1903131203" sldId="258"/>
            <ac:picMk id="65" creationId="{B63A9349-729A-478C-9E8D-CCCB9C1CA3B0}"/>
          </ac:picMkLst>
        </pc:picChg>
        <pc:picChg chg="add mod">
          <ac:chgData name="eleni tsirgioti" userId="b970fd645a2d9f5c" providerId="LiveId" clId="{1304CFEC-9447-495A-83C4-718ADF4D1DAE}" dt="2021-04-22T16:46:26.045" v="351" actId="1076"/>
          <ac:picMkLst>
            <pc:docMk/>
            <pc:sldMk cId="1903131203" sldId="258"/>
            <ac:picMk id="66" creationId="{3DFC677C-CC6B-46C8-8A60-3B107399FB2C}"/>
          </ac:picMkLst>
        </pc:picChg>
        <pc:picChg chg="add del mod">
          <ac:chgData name="eleni tsirgioti" userId="b970fd645a2d9f5c" providerId="LiveId" clId="{1304CFEC-9447-495A-83C4-718ADF4D1DAE}" dt="2021-04-22T16:46:03.143" v="344" actId="478"/>
          <ac:picMkLst>
            <pc:docMk/>
            <pc:sldMk cId="1903131203" sldId="258"/>
            <ac:picMk id="67" creationId="{9B48EE8E-3AEC-4FCD-A5BD-41BEB876E531}"/>
          </ac:picMkLst>
        </pc:picChg>
        <pc:picChg chg="add del mod">
          <ac:chgData name="eleni tsirgioti" userId="b970fd645a2d9f5c" providerId="LiveId" clId="{1304CFEC-9447-495A-83C4-718ADF4D1DAE}" dt="2021-04-22T16:47:05.669" v="362" actId="478"/>
          <ac:picMkLst>
            <pc:docMk/>
            <pc:sldMk cId="1903131203" sldId="258"/>
            <ac:picMk id="68" creationId="{240D20D7-FC71-4FFC-85A6-679A729744EF}"/>
          </ac:picMkLst>
        </pc:picChg>
        <pc:picChg chg="add mod">
          <ac:chgData name="eleni tsirgioti" userId="b970fd645a2d9f5c" providerId="LiveId" clId="{1304CFEC-9447-495A-83C4-718ADF4D1DAE}" dt="2021-04-22T16:46:47.235" v="357" actId="1076"/>
          <ac:picMkLst>
            <pc:docMk/>
            <pc:sldMk cId="1903131203" sldId="258"/>
            <ac:picMk id="69" creationId="{0B006ACC-A649-4A64-BA13-5664A2D99E02}"/>
          </ac:picMkLst>
        </pc:picChg>
        <pc:picChg chg="add mod">
          <ac:chgData name="eleni tsirgioti" userId="b970fd645a2d9f5c" providerId="LiveId" clId="{1304CFEC-9447-495A-83C4-718ADF4D1DAE}" dt="2021-04-22T16:46:37.358" v="354" actId="1076"/>
          <ac:picMkLst>
            <pc:docMk/>
            <pc:sldMk cId="1903131203" sldId="258"/>
            <ac:picMk id="70" creationId="{123E5F1A-36C9-4018-9D55-F21339C9FCF5}"/>
          </ac:picMkLst>
        </pc:picChg>
        <pc:picChg chg="add mod">
          <ac:chgData name="eleni tsirgioti" userId="b970fd645a2d9f5c" providerId="LiveId" clId="{1304CFEC-9447-495A-83C4-718ADF4D1DAE}" dt="2021-04-22T16:47:47.276" v="370" actId="1076"/>
          <ac:picMkLst>
            <pc:docMk/>
            <pc:sldMk cId="1903131203" sldId="258"/>
            <ac:picMk id="71" creationId="{A5E46E8C-6542-4A7C-97D2-39D1C78CE292}"/>
          </ac:picMkLst>
        </pc:picChg>
      </pc:sldChg>
      <pc:sldChg chg="add del">
        <pc:chgData name="eleni tsirgioti" userId="b970fd645a2d9f5c" providerId="LiveId" clId="{1304CFEC-9447-495A-83C4-718ADF4D1DAE}" dt="2021-04-22T16:50:24.526" v="403" actId="47"/>
        <pc:sldMkLst>
          <pc:docMk/>
          <pc:sldMk cId="3949481932" sldId="259"/>
        </pc:sldMkLst>
      </pc:sldChg>
      <pc:sldChg chg="add del">
        <pc:chgData name="eleni tsirgioti" userId="b970fd645a2d9f5c" providerId="LiveId" clId="{1304CFEC-9447-495A-83C4-718ADF4D1DAE}" dt="2021-04-22T16:50:26.077" v="404" actId="47"/>
        <pc:sldMkLst>
          <pc:docMk/>
          <pc:sldMk cId="3231465392" sldId="260"/>
        </pc:sldMkLst>
      </pc:sldChg>
      <pc:sldChg chg="addSp delSp modSp add mod">
        <pc:chgData name="eleni tsirgioti" userId="b970fd645a2d9f5c" providerId="LiveId" clId="{1304CFEC-9447-495A-83C4-718ADF4D1DAE}" dt="2021-04-22T17:06:09.998" v="554" actId="20577"/>
        <pc:sldMkLst>
          <pc:docMk/>
          <pc:sldMk cId="455590648" sldId="261"/>
        </pc:sldMkLst>
        <pc:spChg chg="mod">
          <ac:chgData name="eleni tsirgioti" userId="b970fd645a2d9f5c" providerId="LiveId" clId="{1304CFEC-9447-495A-83C4-718ADF4D1DAE}" dt="2021-04-22T16:41:07.511" v="283" actId="14100"/>
          <ac:spMkLst>
            <pc:docMk/>
            <pc:sldMk cId="455590648" sldId="261"/>
            <ac:spMk id="54" creationId="{4F4E6716-EE18-44B9-AE1E-7AD8757B960C}"/>
          </ac:spMkLst>
        </pc:spChg>
        <pc:spChg chg="mod">
          <ac:chgData name="eleni tsirgioti" userId="b970fd645a2d9f5c" providerId="LiveId" clId="{1304CFEC-9447-495A-83C4-718ADF4D1DAE}" dt="2021-04-22T16:40:14.713" v="259" actId="20577"/>
          <ac:spMkLst>
            <pc:docMk/>
            <pc:sldMk cId="455590648" sldId="261"/>
            <ac:spMk id="55" creationId="{F29C7258-537B-4DE6-A7DB-A2FCB2703E9E}"/>
          </ac:spMkLst>
        </pc:spChg>
        <pc:spChg chg="mod">
          <ac:chgData name="eleni tsirgioti" userId="b970fd645a2d9f5c" providerId="LiveId" clId="{1304CFEC-9447-495A-83C4-718ADF4D1DAE}" dt="2021-04-22T16:41:14.083" v="284" actId="14100"/>
          <ac:spMkLst>
            <pc:docMk/>
            <pc:sldMk cId="455590648" sldId="261"/>
            <ac:spMk id="56" creationId="{D5C8496B-CAB9-45BD-A73B-699A957DD391}"/>
          </ac:spMkLst>
        </pc:spChg>
        <pc:spChg chg="mod">
          <ac:chgData name="eleni tsirgioti" userId="b970fd645a2d9f5c" providerId="LiveId" clId="{1304CFEC-9447-495A-83C4-718ADF4D1DAE}" dt="2021-04-22T16:40:41.457" v="281" actId="20577"/>
          <ac:spMkLst>
            <pc:docMk/>
            <pc:sldMk cId="455590648" sldId="261"/>
            <ac:spMk id="57" creationId="{71D4F344-C839-47D2-AC7A-CF9439B16422}"/>
          </ac:spMkLst>
        </pc:spChg>
        <pc:spChg chg="add mod">
          <ac:chgData name="eleni tsirgioti" userId="b970fd645a2d9f5c" providerId="LiveId" clId="{1304CFEC-9447-495A-83C4-718ADF4D1DAE}" dt="2021-04-22T17:06:09.998" v="554" actId="20577"/>
          <ac:spMkLst>
            <pc:docMk/>
            <pc:sldMk cId="455590648" sldId="261"/>
            <ac:spMk id="70" creationId="{CFC9D2CC-0140-4D7D-A1E9-4BE45E8FC0BC}"/>
          </ac:spMkLst>
        </pc:spChg>
        <pc:picChg chg="del">
          <ac:chgData name="eleni tsirgioti" userId="b970fd645a2d9f5c" providerId="LiveId" clId="{1304CFEC-9447-495A-83C4-718ADF4D1DAE}" dt="2021-04-22T16:35:22.658" v="207" actId="478"/>
          <ac:picMkLst>
            <pc:docMk/>
            <pc:sldMk cId="455590648" sldId="261"/>
            <ac:picMk id="43" creationId="{345E1B9E-E009-4DEF-AFD4-AE3D23435E9D}"/>
          </ac:picMkLst>
        </pc:picChg>
        <pc:picChg chg="add mod modCrop">
          <ac:chgData name="eleni tsirgioti" userId="b970fd645a2d9f5c" providerId="LiveId" clId="{1304CFEC-9447-495A-83C4-718ADF4D1DAE}" dt="2021-04-22T16:49:35.929" v="399" actId="1076"/>
          <ac:picMkLst>
            <pc:docMk/>
            <pc:sldMk cId="455590648" sldId="261"/>
            <ac:picMk id="44" creationId="{4390A791-AD08-403B-B909-2CEE747E630B}"/>
          </ac:picMkLst>
        </pc:picChg>
        <pc:picChg chg="del">
          <ac:chgData name="eleni tsirgioti" userId="b970fd645a2d9f5c" providerId="LiveId" clId="{1304CFEC-9447-495A-83C4-718ADF4D1DAE}" dt="2021-04-22T16:35:24.738" v="208" actId="478"/>
          <ac:picMkLst>
            <pc:docMk/>
            <pc:sldMk cId="455590648" sldId="261"/>
            <ac:picMk id="46" creationId="{A19648FE-0D6B-4AFB-B0EF-417AF92A7C93}"/>
          </ac:picMkLst>
        </pc:picChg>
        <pc:picChg chg="add mod modCrop">
          <ac:chgData name="eleni tsirgioti" userId="b970fd645a2d9f5c" providerId="LiveId" clId="{1304CFEC-9447-495A-83C4-718ADF4D1DAE}" dt="2021-04-22T16:49:27.549" v="397" actId="1076"/>
          <ac:picMkLst>
            <pc:docMk/>
            <pc:sldMk cId="455590648" sldId="261"/>
            <ac:picMk id="47" creationId="{C20E91AD-6C51-401E-807B-5BDB18BD4972}"/>
          </ac:picMkLst>
        </pc:picChg>
        <pc:picChg chg="del">
          <ac:chgData name="eleni tsirgioti" userId="b970fd645a2d9f5c" providerId="LiveId" clId="{1304CFEC-9447-495A-83C4-718ADF4D1DAE}" dt="2021-04-22T16:35:27.170" v="209" actId="478"/>
          <ac:picMkLst>
            <pc:docMk/>
            <pc:sldMk cId="455590648" sldId="261"/>
            <ac:picMk id="49" creationId="{7B1279D8-6DB2-4670-971D-2607F5764C83}"/>
          </ac:picMkLst>
        </pc:picChg>
        <pc:picChg chg="add mod modCrop">
          <ac:chgData name="eleni tsirgioti" userId="b970fd645a2d9f5c" providerId="LiveId" clId="{1304CFEC-9447-495A-83C4-718ADF4D1DAE}" dt="2021-04-22T16:49:30.387" v="398" actId="1076"/>
          <ac:picMkLst>
            <pc:docMk/>
            <pc:sldMk cId="455590648" sldId="261"/>
            <ac:picMk id="50" creationId="{11125BE5-7514-4196-8870-33E63DA98F2C}"/>
          </ac:picMkLst>
        </pc:picChg>
        <pc:picChg chg="add mod">
          <ac:chgData name="eleni tsirgioti" userId="b970fd645a2d9f5c" providerId="LiveId" clId="{1304CFEC-9447-495A-83C4-718ADF4D1DAE}" dt="2021-04-22T16:39:46.247" v="229" actId="1076"/>
          <ac:picMkLst>
            <pc:docMk/>
            <pc:sldMk cId="455590648" sldId="261"/>
            <ac:picMk id="52" creationId="{FF234950-42AD-445D-8AA4-683045D96FE3}"/>
          </ac:picMkLst>
        </pc:picChg>
        <pc:picChg chg="del">
          <ac:chgData name="eleni tsirgioti" userId="b970fd645a2d9f5c" providerId="LiveId" clId="{1304CFEC-9447-495A-83C4-718ADF4D1DAE}" dt="2021-04-22T16:35:29.531" v="210" actId="478"/>
          <ac:picMkLst>
            <pc:docMk/>
            <pc:sldMk cId="455590648" sldId="261"/>
            <ac:picMk id="53" creationId="{CC84EFA4-03EA-4039-9206-60435369A3FD}"/>
          </ac:picMkLst>
        </pc:picChg>
        <pc:picChg chg="add mod">
          <ac:chgData name="eleni tsirgioti" userId="b970fd645a2d9f5c" providerId="LiveId" clId="{1304CFEC-9447-495A-83C4-718ADF4D1DAE}" dt="2021-04-22T16:49:12.734" v="392" actId="1076"/>
          <ac:picMkLst>
            <pc:docMk/>
            <pc:sldMk cId="455590648" sldId="261"/>
            <ac:picMk id="58" creationId="{6198A1FD-E09B-4247-B1B1-004CA2EC3D0D}"/>
          </ac:picMkLst>
        </pc:picChg>
        <pc:picChg chg="add mod">
          <ac:chgData name="eleni tsirgioti" userId="b970fd645a2d9f5c" providerId="LiveId" clId="{1304CFEC-9447-495A-83C4-718ADF4D1DAE}" dt="2021-04-22T16:49:09.887" v="391" actId="1076"/>
          <ac:picMkLst>
            <pc:docMk/>
            <pc:sldMk cId="455590648" sldId="261"/>
            <ac:picMk id="59" creationId="{4909D99D-1298-4FD3-8566-C854A62B55E3}"/>
          </ac:picMkLst>
        </pc:picChg>
        <pc:picChg chg="add mod">
          <ac:chgData name="eleni tsirgioti" userId="b970fd645a2d9f5c" providerId="LiveId" clId="{1304CFEC-9447-495A-83C4-718ADF4D1DAE}" dt="2021-04-22T16:48:56.557" v="386" actId="1076"/>
          <ac:picMkLst>
            <pc:docMk/>
            <pc:sldMk cId="455590648" sldId="261"/>
            <ac:picMk id="60" creationId="{2EAE0EF0-2EA2-4CAA-9679-208FFEFBCC9E}"/>
          </ac:picMkLst>
        </pc:picChg>
        <pc:picChg chg="add mod">
          <ac:chgData name="eleni tsirgioti" userId="b970fd645a2d9f5c" providerId="LiveId" clId="{1304CFEC-9447-495A-83C4-718ADF4D1DAE}" dt="2021-04-22T16:49:39.568" v="400" actId="1076"/>
          <ac:picMkLst>
            <pc:docMk/>
            <pc:sldMk cId="455590648" sldId="261"/>
            <ac:picMk id="61" creationId="{1A18567A-D233-4624-AF0C-9C5C54BC9D2B}"/>
          </ac:picMkLst>
        </pc:picChg>
        <pc:picChg chg="add mod">
          <ac:chgData name="eleni tsirgioti" userId="b970fd645a2d9f5c" providerId="LiveId" clId="{1304CFEC-9447-495A-83C4-718ADF4D1DAE}" dt="2021-04-22T16:49:07.362" v="390" actId="1076"/>
          <ac:picMkLst>
            <pc:docMk/>
            <pc:sldMk cId="455590648" sldId="261"/>
            <ac:picMk id="62" creationId="{AEC070C6-3FA3-47D1-80B4-B98222B43945}"/>
          </ac:picMkLst>
        </pc:picChg>
        <pc:picChg chg="add mod">
          <ac:chgData name="eleni tsirgioti" userId="b970fd645a2d9f5c" providerId="LiveId" clId="{1304CFEC-9447-495A-83C4-718ADF4D1DAE}" dt="2021-04-22T16:48:53.254" v="385" actId="1076"/>
          <ac:picMkLst>
            <pc:docMk/>
            <pc:sldMk cId="455590648" sldId="261"/>
            <ac:picMk id="63" creationId="{FE354C7E-4083-433D-A77C-24314011BCD3}"/>
          </ac:picMkLst>
        </pc:picChg>
        <pc:picChg chg="add mod">
          <ac:chgData name="eleni tsirgioti" userId="b970fd645a2d9f5c" providerId="LiveId" clId="{1304CFEC-9447-495A-83C4-718ADF4D1DAE}" dt="2021-04-22T16:49:23.366" v="395" actId="1076"/>
          <ac:picMkLst>
            <pc:docMk/>
            <pc:sldMk cId="455590648" sldId="261"/>
            <ac:picMk id="64" creationId="{613EBD3B-F196-4088-B9EB-D18D9534D0EF}"/>
          </ac:picMkLst>
        </pc:picChg>
        <pc:picChg chg="add mod">
          <ac:chgData name="eleni tsirgioti" userId="b970fd645a2d9f5c" providerId="LiveId" clId="{1304CFEC-9447-495A-83C4-718ADF4D1DAE}" dt="2021-04-22T16:49:42.119" v="401" actId="1076"/>
          <ac:picMkLst>
            <pc:docMk/>
            <pc:sldMk cId="455590648" sldId="261"/>
            <ac:picMk id="65" creationId="{0CF651D2-0312-4551-9CF4-9831058D2690}"/>
          </ac:picMkLst>
        </pc:picChg>
        <pc:picChg chg="add mod">
          <ac:chgData name="eleni tsirgioti" userId="b970fd645a2d9f5c" providerId="LiveId" clId="{1304CFEC-9447-495A-83C4-718ADF4D1DAE}" dt="2021-04-22T16:48:50.505" v="384" actId="1076"/>
          <ac:picMkLst>
            <pc:docMk/>
            <pc:sldMk cId="455590648" sldId="261"/>
            <ac:picMk id="66" creationId="{548AB557-0EF9-4584-BBA3-F4D9D8BBC1A7}"/>
          </ac:picMkLst>
        </pc:picChg>
        <pc:picChg chg="add mod">
          <ac:chgData name="eleni tsirgioti" userId="b970fd645a2d9f5c" providerId="LiveId" clId="{1304CFEC-9447-495A-83C4-718ADF4D1DAE}" dt="2021-04-22T16:49:18.972" v="394" actId="1076"/>
          <ac:picMkLst>
            <pc:docMk/>
            <pc:sldMk cId="455590648" sldId="261"/>
            <ac:picMk id="67" creationId="{618AB6E5-A254-414F-9177-8C84034A54EB}"/>
          </ac:picMkLst>
        </pc:picChg>
        <pc:picChg chg="add mod">
          <ac:chgData name="eleni tsirgioti" userId="b970fd645a2d9f5c" providerId="LiveId" clId="{1304CFEC-9447-495A-83C4-718ADF4D1DAE}" dt="2021-04-22T16:48:58.921" v="387" actId="1076"/>
          <ac:picMkLst>
            <pc:docMk/>
            <pc:sldMk cId="455590648" sldId="261"/>
            <ac:picMk id="68" creationId="{36545E48-9760-423D-BDB1-ACD67D336161}"/>
          </ac:picMkLst>
        </pc:picChg>
        <pc:picChg chg="add mod">
          <ac:chgData name="eleni tsirgioti" userId="b970fd645a2d9f5c" providerId="LiveId" clId="{1304CFEC-9447-495A-83C4-718ADF4D1DAE}" dt="2021-04-22T16:49:46.488" v="402" actId="1076"/>
          <ac:picMkLst>
            <pc:docMk/>
            <pc:sldMk cId="455590648" sldId="261"/>
            <ac:picMk id="69" creationId="{2C446111-5E1D-416A-8934-A14A65979258}"/>
          </ac:picMkLst>
        </pc:picChg>
      </pc:sldChg>
      <pc:sldChg chg="addSp delSp modSp add mod ord">
        <pc:chgData name="eleni tsirgioti" userId="b970fd645a2d9f5c" providerId="LiveId" clId="{1304CFEC-9447-495A-83C4-718ADF4D1DAE}" dt="2021-04-22T17:05:00.355" v="530"/>
        <pc:sldMkLst>
          <pc:docMk/>
          <pc:sldMk cId="2379779257" sldId="262"/>
        </pc:sldMkLst>
        <pc:spChg chg="mod">
          <ac:chgData name="eleni tsirgioti" userId="b970fd645a2d9f5c" providerId="LiveId" clId="{1304CFEC-9447-495A-83C4-718ADF4D1DAE}" dt="2021-04-22T16:54:45.665" v="451" actId="1076"/>
          <ac:spMkLst>
            <pc:docMk/>
            <pc:sldMk cId="2379779257" sldId="262"/>
            <ac:spMk id="54" creationId="{4F4E6716-EE18-44B9-AE1E-7AD8757B960C}"/>
          </ac:spMkLst>
        </pc:spChg>
        <pc:spChg chg="mod">
          <ac:chgData name="eleni tsirgioti" userId="b970fd645a2d9f5c" providerId="LiveId" clId="{1304CFEC-9447-495A-83C4-718ADF4D1DAE}" dt="2021-04-22T16:54:57.077" v="453" actId="1076"/>
          <ac:spMkLst>
            <pc:docMk/>
            <pc:sldMk cId="2379779257" sldId="262"/>
            <ac:spMk id="55" creationId="{F29C7258-537B-4DE6-A7DB-A2FCB2703E9E}"/>
          </ac:spMkLst>
        </pc:spChg>
        <pc:spChg chg="mod">
          <ac:chgData name="eleni tsirgioti" userId="b970fd645a2d9f5c" providerId="LiveId" clId="{1304CFEC-9447-495A-83C4-718ADF4D1DAE}" dt="2021-04-22T16:56:00.913" v="462" actId="1076"/>
          <ac:spMkLst>
            <pc:docMk/>
            <pc:sldMk cId="2379779257" sldId="262"/>
            <ac:spMk id="56" creationId="{D5C8496B-CAB9-45BD-A73B-699A957DD391}"/>
          </ac:spMkLst>
        </pc:spChg>
        <pc:spChg chg="mod">
          <ac:chgData name="eleni tsirgioti" userId="b970fd645a2d9f5c" providerId="LiveId" clId="{1304CFEC-9447-495A-83C4-718ADF4D1DAE}" dt="2021-04-22T16:55:29.202" v="456" actId="1076"/>
          <ac:spMkLst>
            <pc:docMk/>
            <pc:sldMk cId="2379779257" sldId="262"/>
            <ac:spMk id="57" creationId="{71D4F344-C839-47D2-AC7A-CF9439B16422}"/>
          </ac:spMkLst>
        </pc:spChg>
        <pc:spChg chg="mod">
          <ac:chgData name="eleni tsirgioti" userId="b970fd645a2d9f5c" providerId="LiveId" clId="{1304CFEC-9447-495A-83C4-718ADF4D1DAE}" dt="2021-04-22T16:59:29.976" v="500"/>
          <ac:spMkLst>
            <pc:docMk/>
            <pc:sldMk cId="2379779257" sldId="262"/>
            <ac:spMk id="77" creationId="{97D65A23-3EB4-4E7D-8C96-CBEF0C4EA3EB}"/>
          </ac:spMkLst>
        </pc:spChg>
        <pc:spChg chg="add mod">
          <ac:chgData name="eleni tsirgioti" userId="b970fd645a2d9f5c" providerId="LiveId" clId="{1304CFEC-9447-495A-83C4-718ADF4D1DAE}" dt="2021-04-22T17:00:37.832" v="507" actId="1076"/>
          <ac:spMkLst>
            <pc:docMk/>
            <pc:sldMk cId="2379779257" sldId="262"/>
            <ac:spMk id="80" creationId="{D4648063-30E1-422C-9F2B-D69676350D26}"/>
          </ac:spMkLst>
        </pc:spChg>
        <pc:spChg chg="add mod">
          <ac:chgData name="eleni tsirgioti" userId="b970fd645a2d9f5c" providerId="LiveId" clId="{1304CFEC-9447-495A-83C4-718ADF4D1DAE}" dt="2021-04-22T17:01:00.987" v="509" actId="1076"/>
          <ac:spMkLst>
            <pc:docMk/>
            <pc:sldMk cId="2379779257" sldId="262"/>
            <ac:spMk id="81" creationId="{10122820-C3A5-4171-A6FD-8B0F03B1C930}"/>
          </ac:spMkLst>
        </pc:spChg>
        <pc:spChg chg="add mod">
          <ac:chgData name="eleni tsirgioti" userId="b970fd645a2d9f5c" providerId="LiveId" clId="{1304CFEC-9447-495A-83C4-718ADF4D1DAE}" dt="2021-04-22T17:03:36.764" v="524" actId="1076"/>
          <ac:spMkLst>
            <pc:docMk/>
            <pc:sldMk cId="2379779257" sldId="262"/>
            <ac:spMk id="82" creationId="{861ADF6D-7FF6-4763-A19E-33F84D8BD028}"/>
          </ac:spMkLst>
        </pc:spChg>
        <pc:spChg chg="add mod">
          <ac:chgData name="eleni tsirgioti" userId="b970fd645a2d9f5c" providerId="LiveId" clId="{1304CFEC-9447-495A-83C4-718ADF4D1DAE}" dt="2021-04-22T17:01:54.685" v="515" actId="1076"/>
          <ac:spMkLst>
            <pc:docMk/>
            <pc:sldMk cId="2379779257" sldId="262"/>
            <ac:spMk id="83" creationId="{0B7E4367-5279-4BB2-95D3-4F0ED59B9799}"/>
          </ac:spMkLst>
        </pc:spChg>
        <pc:spChg chg="add mod">
          <ac:chgData name="eleni tsirgioti" userId="b970fd645a2d9f5c" providerId="LiveId" clId="{1304CFEC-9447-495A-83C4-718ADF4D1DAE}" dt="2021-04-22T17:02:16.706" v="517" actId="1076"/>
          <ac:spMkLst>
            <pc:docMk/>
            <pc:sldMk cId="2379779257" sldId="262"/>
            <ac:spMk id="84" creationId="{9AC751C0-58AD-4ADB-B34D-669E1C111BD9}"/>
          </ac:spMkLst>
        </pc:spChg>
        <pc:spChg chg="add mod">
          <ac:chgData name="eleni tsirgioti" userId="b970fd645a2d9f5c" providerId="LiveId" clId="{1304CFEC-9447-495A-83C4-718ADF4D1DAE}" dt="2021-04-22T17:02:38.601" v="519" actId="1076"/>
          <ac:spMkLst>
            <pc:docMk/>
            <pc:sldMk cId="2379779257" sldId="262"/>
            <ac:spMk id="85" creationId="{DC061379-122C-4483-91A0-0C431E3926DC}"/>
          </ac:spMkLst>
        </pc:spChg>
        <pc:spChg chg="add mod">
          <ac:chgData name="eleni tsirgioti" userId="b970fd645a2d9f5c" providerId="LiveId" clId="{1304CFEC-9447-495A-83C4-718ADF4D1DAE}" dt="2021-04-22T17:03:04.211" v="521" actId="1076"/>
          <ac:spMkLst>
            <pc:docMk/>
            <pc:sldMk cId="2379779257" sldId="262"/>
            <ac:spMk id="86" creationId="{89035873-A920-47E8-852D-167D6D400226}"/>
          </ac:spMkLst>
        </pc:spChg>
        <pc:spChg chg="add mod">
          <ac:chgData name="eleni tsirgioti" userId="b970fd645a2d9f5c" providerId="LiveId" clId="{1304CFEC-9447-495A-83C4-718ADF4D1DAE}" dt="2021-04-22T17:03:27.814" v="523" actId="1076"/>
          <ac:spMkLst>
            <pc:docMk/>
            <pc:sldMk cId="2379779257" sldId="262"/>
            <ac:spMk id="87" creationId="{BB3D53F0-C020-4FCB-A448-0933243166E7}"/>
          </ac:spMkLst>
        </pc:spChg>
        <pc:grpChg chg="mod">
          <ac:chgData name="eleni tsirgioti" userId="b970fd645a2d9f5c" providerId="LiveId" clId="{1304CFEC-9447-495A-83C4-718ADF4D1DAE}" dt="2021-04-22T16:58:43.104" v="494" actId="1076"/>
          <ac:grpSpMkLst>
            <pc:docMk/>
            <pc:sldMk cId="2379779257" sldId="262"/>
            <ac:grpSpMk id="16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58:40.514" v="493" actId="1076"/>
          <ac:grpSpMkLst>
            <pc:docMk/>
            <pc:sldMk cId="2379779257" sldId="262"/>
            <ac:grpSpMk id="18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58:38.646" v="492" actId="1076"/>
          <ac:grpSpMkLst>
            <pc:docMk/>
            <pc:sldMk cId="2379779257" sldId="262"/>
            <ac:grpSpMk id="20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58:44.883" v="495" actId="1076"/>
          <ac:grpSpMkLst>
            <pc:docMk/>
            <pc:sldMk cId="2379779257" sldId="262"/>
            <ac:grpSpMk id="24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58:16.116" v="484" actId="1076"/>
          <ac:grpSpMkLst>
            <pc:docMk/>
            <pc:sldMk cId="2379779257" sldId="262"/>
            <ac:grpSpMk id="26" creationId="{00000000-0000-0000-0000-000000000000}"/>
          </ac:grpSpMkLst>
        </pc:grpChg>
        <pc:grpChg chg="del">
          <ac:chgData name="eleni tsirgioti" userId="b970fd645a2d9f5c" providerId="LiveId" clId="{1304CFEC-9447-495A-83C4-718ADF4D1DAE}" dt="2021-04-22T16:58:28.672" v="489" actId="478"/>
          <ac:grpSpMkLst>
            <pc:docMk/>
            <pc:sldMk cId="2379779257" sldId="262"/>
            <ac:grpSpMk id="28" creationId="{00000000-0000-0000-0000-000000000000}"/>
          </ac:grpSpMkLst>
        </pc:grpChg>
        <pc:grpChg chg="del">
          <ac:chgData name="eleni tsirgioti" userId="b970fd645a2d9f5c" providerId="LiveId" clId="{1304CFEC-9447-495A-83C4-718ADF4D1DAE}" dt="2021-04-22T16:58:26.873" v="488" actId="478"/>
          <ac:grpSpMkLst>
            <pc:docMk/>
            <pc:sldMk cId="2379779257" sldId="262"/>
            <ac:grpSpMk id="30" creationId="{00000000-0000-0000-0000-000000000000}"/>
          </ac:grpSpMkLst>
        </pc:grpChg>
        <pc:grpChg chg="del">
          <ac:chgData name="eleni tsirgioti" userId="b970fd645a2d9f5c" providerId="LiveId" clId="{1304CFEC-9447-495A-83C4-718ADF4D1DAE}" dt="2021-04-22T16:58:25.080" v="487" actId="478"/>
          <ac:grpSpMkLst>
            <pc:docMk/>
            <pc:sldMk cId="2379779257" sldId="262"/>
            <ac:grpSpMk id="32" creationId="{00000000-0000-0000-0000-000000000000}"/>
          </ac:grpSpMkLst>
        </pc:grpChg>
        <pc:grpChg chg="del">
          <ac:chgData name="eleni tsirgioti" userId="b970fd645a2d9f5c" providerId="LiveId" clId="{1304CFEC-9447-495A-83C4-718ADF4D1DAE}" dt="2021-04-22T16:58:23.336" v="486" actId="478"/>
          <ac:grpSpMkLst>
            <pc:docMk/>
            <pc:sldMk cId="2379779257" sldId="262"/>
            <ac:grpSpMk id="34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58:48.028" v="496" actId="1076"/>
          <ac:grpSpMkLst>
            <pc:docMk/>
            <pc:sldMk cId="2379779257" sldId="262"/>
            <ac:grpSpMk id="36" creationId="{00000000-0000-0000-0000-000000000000}"/>
          </ac:grpSpMkLst>
        </pc:grpChg>
        <pc:grpChg chg="mod">
          <ac:chgData name="eleni tsirgioti" userId="b970fd645a2d9f5c" providerId="LiveId" clId="{1304CFEC-9447-495A-83C4-718ADF4D1DAE}" dt="2021-04-22T16:58:35.688" v="491" actId="1076"/>
          <ac:grpSpMkLst>
            <pc:docMk/>
            <pc:sldMk cId="2379779257" sldId="262"/>
            <ac:grpSpMk id="38" creationId="{00000000-0000-0000-0000-000000000000}"/>
          </ac:grpSpMkLst>
        </pc:grpChg>
        <pc:grpChg chg="del">
          <ac:chgData name="eleni tsirgioti" userId="b970fd645a2d9f5c" providerId="LiveId" clId="{1304CFEC-9447-495A-83C4-718ADF4D1DAE}" dt="2021-04-22T16:58:31.520" v="490" actId="478"/>
          <ac:grpSpMkLst>
            <pc:docMk/>
            <pc:sldMk cId="2379779257" sldId="262"/>
            <ac:grpSpMk id="40" creationId="{00000000-0000-0000-0000-000000000000}"/>
          </ac:grpSpMkLst>
        </pc:grpChg>
        <pc:grpChg chg="add del mod">
          <ac:chgData name="eleni tsirgioti" userId="b970fd645a2d9f5c" providerId="LiveId" clId="{1304CFEC-9447-495A-83C4-718ADF4D1DAE}" dt="2021-04-22T16:59:32.974" v="501"/>
          <ac:grpSpMkLst>
            <pc:docMk/>
            <pc:sldMk cId="2379779257" sldId="262"/>
            <ac:grpSpMk id="76" creationId="{4B1FA94C-52E3-4597-9C24-512A8895BF5B}"/>
          </ac:grpSpMkLst>
        </pc:grpChg>
        <pc:picChg chg="mod">
          <ac:chgData name="eleni tsirgioti" userId="b970fd645a2d9f5c" providerId="LiveId" clId="{1304CFEC-9447-495A-83C4-718ADF4D1DAE}" dt="2021-04-22T16:54:34.182" v="449" actId="1076"/>
          <ac:picMkLst>
            <pc:docMk/>
            <pc:sldMk cId="2379779257" sldId="262"/>
            <ac:picMk id="44" creationId="{4390A791-AD08-403B-B909-2CEE747E630B}"/>
          </ac:picMkLst>
        </pc:picChg>
        <pc:picChg chg="mod ord">
          <ac:chgData name="eleni tsirgioti" userId="b970fd645a2d9f5c" providerId="LiveId" clId="{1304CFEC-9447-495A-83C4-718ADF4D1DAE}" dt="2021-04-22T16:55:54.292" v="461" actId="1076"/>
          <ac:picMkLst>
            <pc:docMk/>
            <pc:sldMk cId="2379779257" sldId="262"/>
            <ac:picMk id="52" creationId="{FF234950-42AD-445D-8AA4-683045D96FE3}"/>
          </ac:picMkLst>
        </pc:picChg>
        <pc:picChg chg="del">
          <ac:chgData name="eleni tsirgioti" userId="b970fd645a2d9f5c" providerId="LiveId" clId="{1304CFEC-9447-495A-83C4-718ADF4D1DAE}" dt="2021-04-22T16:56:14.386" v="466" actId="478"/>
          <ac:picMkLst>
            <pc:docMk/>
            <pc:sldMk cId="2379779257" sldId="262"/>
            <ac:picMk id="58" creationId="{6198A1FD-E09B-4247-B1B1-004CA2EC3D0D}"/>
          </ac:picMkLst>
        </pc:picChg>
        <pc:picChg chg="del">
          <ac:chgData name="eleni tsirgioti" userId="b970fd645a2d9f5c" providerId="LiveId" clId="{1304CFEC-9447-495A-83C4-718ADF4D1DAE}" dt="2021-04-22T16:57:41.416" v="478" actId="478"/>
          <ac:picMkLst>
            <pc:docMk/>
            <pc:sldMk cId="2379779257" sldId="262"/>
            <ac:picMk id="59" creationId="{4909D99D-1298-4FD3-8566-C854A62B55E3}"/>
          </ac:picMkLst>
        </pc:picChg>
        <pc:picChg chg="del">
          <ac:chgData name="eleni tsirgioti" userId="b970fd645a2d9f5c" providerId="LiveId" clId="{1304CFEC-9447-495A-83C4-718ADF4D1DAE}" dt="2021-04-22T16:57:50.536" v="482" actId="478"/>
          <ac:picMkLst>
            <pc:docMk/>
            <pc:sldMk cId="2379779257" sldId="262"/>
            <ac:picMk id="60" creationId="{2EAE0EF0-2EA2-4CAA-9679-208FFEFBCC9E}"/>
          </ac:picMkLst>
        </pc:picChg>
        <pc:picChg chg="del">
          <ac:chgData name="eleni tsirgioti" userId="b970fd645a2d9f5c" providerId="LiveId" clId="{1304CFEC-9447-495A-83C4-718ADF4D1DAE}" dt="2021-04-22T16:56:06.017" v="463" actId="478"/>
          <ac:picMkLst>
            <pc:docMk/>
            <pc:sldMk cId="2379779257" sldId="262"/>
            <ac:picMk id="61" creationId="{1A18567A-D233-4624-AF0C-9C5C54BC9D2B}"/>
          </ac:picMkLst>
        </pc:picChg>
        <pc:picChg chg="del">
          <ac:chgData name="eleni tsirgioti" userId="b970fd645a2d9f5c" providerId="LiveId" clId="{1304CFEC-9447-495A-83C4-718ADF4D1DAE}" dt="2021-04-22T16:57:43.856" v="479" actId="478"/>
          <ac:picMkLst>
            <pc:docMk/>
            <pc:sldMk cId="2379779257" sldId="262"/>
            <ac:picMk id="62" creationId="{AEC070C6-3FA3-47D1-80B4-B98222B43945}"/>
          </ac:picMkLst>
        </pc:picChg>
        <pc:picChg chg="del">
          <ac:chgData name="eleni tsirgioti" userId="b970fd645a2d9f5c" providerId="LiveId" clId="{1304CFEC-9447-495A-83C4-718ADF4D1DAE}" dt="2021-04-22T16:57:48.465" v="481" actId="478"/>
          <ac:picMkLst>
            <pc:docMk/>
            <pc:sldMk cId="2379779257" sldId="262"/>
            <ac:picMk id="63" creationId="{FE354C7E-4083-433D-A77C-24314011BCD3}"/>
          </ac:picMkLst>
        </pc:picChg>
        <pc:picChg chg="del">
          <ac:chgData name="eleni tsirgioti" userId="b970fd645a2d9f5c" providerId="LiveId" clId="{1304CFEC-9447-495A-83C4-718ADF4D1DAE}" dt="2021-04-22T16:56:16.290" v="467" actId="478"/>
          <ac:picMkLst>
            <pc:docMk/>
            <pc:sldMk cId="2379779257" sldId="262"/>
            <ac:picMk id="64" creationId="{613EBD3B-F196-4088-B9EB-D18D9534D0EF}"/>
          </ac:picMkLst>
        </pc:picChg>
        <pc:picChg chg="del">
          <ac:chgData name="eleni tsirgioti" userId="b970fd645a2d9f5c" providerId="LiveId" clId="{1304CFEC-9447-495A-83C4-718ADF4D1DAE}" dt="2021-04-22T16:56:07.905" v="464" actId="478"/>
          <ac:picMkLst>
            <pc:docMk/>
            <pc:sldMk cId="2379779257" sldId="262"/>
            <ac:picMk id="65" creationId="{0CF651D2-0312-4551-9CF4-9831058D2690}"/>
          </ac:picMkLst>
        </pc:picChg>
        <pc:picChg chg="del">
          <ac:chgData name="eleni tsirgioti" userId="b970fd645a2d9f5c" providerId="LiveId" clId="{1304CFEC-9447-495A-83C4-718ADF4D1DAE}" dt="2021-04-22T16:57:45.824" v="480" actId="478"/>
          <ac:picMkLst>
            <pc:docMk/>
            <pc:sldMk cId="2379779257" sldId="262"/>
            <ac:picMk id="66" creationId="{548AB557-0EF9-4584-BBA3-F4D9D8BBC1A7}"/>
          </ac:picMkLst>
        </pc:picChg>
        <pc:picChg chg="del">
          <ac:chgData name="eleni tsirgioti" userId="b970fd645a2d9f5c" providerId="LiveId" clId="{1304CFEC-9447-495A-83C4-718ADF4D1DAE}" dt="2021-04-22T16:56:18.314" v="468" actId="478"/>
          <ac:picMkLst>
            <pc:docMk/>
            <pc:sldMk cId="2379779257" sldId="262"/>
            <ac:picMk id="67" creationId="{618AB6E5-A254-414F-9177-8C84034A54EB}"/>
          </ac:picMkLst>
        </pc:picChg>
        <pc:picChg chg="del">
          <ac:chgData name="eleni tsirgioti" userId="b970fd645a2d9f5c" providerId="LiveId" clId="{1304CFEC-9447-495A-83C4-718ADF4D1DAE}" dt="2021-04-22T16:57:39.225" v="477" actId="478"/>
          <ac:picMkLst>
            <pc:docMk/>
            <pc:sldMk cId="2379779257" sldId="262"/>
            <ac:picMk id="68" creationId="{36545E48-9760-423D-BDB1-ACD67D336161}"/>
          </ac:picMkLst>
        </pc:picChg>
        <pc:picChg chg="del">
          <ac:chgData name="eleni tsirgioti" userId="b970fd645a2d9f5c" providerId="LiveId" clId="{1304CFEC-9447-495A-83C4-718ADF4D1DAE}" dt="2021-04-22T16:56:09.953" v="465" actId="478"/>
          <ac:picMkLst>
            <pc:docMk/>
            <pc:sldMk cId="2379779257" sldId="262"/>
            <ac:picMk id="69" creationId="{2C446111-5E1D-416A-8934-A14A65979258}"/>
          </ac:picMkLst>
        </pc:picChg>
        <pc:picChg chg="add mod">
          <ac:chgData name="eleni tsirgioti" userId="b970fd645a2d9f5c" providerId="LiveId" clId="{1304CFEC-9447-495A-83C4-718ADF4D1DAE}" dt="2021-04-22T16:56:41.093" v="470" actId="1076"/>
          <ac:picMkLst>
            <pc:docMk/>
            <pc:sldMk cId="2379779257" sldId="262"/>
            <ac:picMk id="70" creationId="{5B8EC293-BA84-4347-87BB-89C7E46DF376}"/>
          </ac:picMkLst>
        </pc:picChg>
        <pc:picChg chg="add mod">
          <ac:chgData name="eleni tsirgioti" userId="b970fd645a2d9f5c" providerId="LiveId" clId="{1304CFEC-9447-495A-83C4-718ADF4D1DAE}" dt="2021-04-22T16:56:57.320" v="472" actId="1076"/>
          <ac:picMkLst>
            <pc:docMk/>
            <pc:sldMk cId="2379779257" sldId="262"/>
            <ac:picMk id="71" creationId="{1FE9CFAB-5643-4CE2-B7F1-059EA8DFA517}"/>
          </ac:picMkLst>
        </pc:picChg>
        <pc:picChg chg="add mod">
          <ac:chgData name="eleni tsirgioti" userId="b970fd645a2d9f5c" providerId="LiveId" clId="{1304CFEC-9447-495A-83C4-718ADF4D1DAE}" dt="2021-04-22T16:57:14.989" v="474" actId="1076"/>
          <ac:picMkLst>
            <pc:docMk/>
            <pc:sldMk cId="2379779257" sldId="262"/>
            <ac:picMk id="72" creationId="{6A588877-8168-459A-8064-FC0766BE9FE7}"/>
          </ac:picMkLst>
        </pc:picChg>
        <pc:picChg chg="add mod">
          <ac:chgData name="eleni tsirgioti" userId="b970fd645a2d9f5c" providerId="LiveId" clId="{1304CFEC-9447-495A-83C4-718ADF4D1DAE}" dt="2021-04-22T16:58:51.051" v="497" actId="1076"/>
          <ac:picMkLst>
            <pc:docMk/>
            <pc:sldMk cId="2379779257" sldId="262"/>
            <ac:picMk id="73" creationId="{87FB4699-457B-458C-B83E-51AFA949C468}"/>
          </ac:picMkLst>
        </pc:picChg>
        <pc:picChg chg="add mod">
          <ac:chgData name="eleni tsirgioti" userId="b970fd645a2d9f5c" providerId="LiveId" clId="{1304CFEC-9447-495A-83C4-718ADF4D1DAE}" dt="2021-04-22T16:58:18.232" v="485" actId="1076"/>
          <ac:picMkLst>
            <pc:docMk/>
            <pc:sldMk cId="2379779257" sldId="262"/>
            <ac:picMk id="74" creationId="{08B51182-7D96-4724-A06B-15C0F12E779C}"/>
          </ac:picMkLst>
        </pc:picChg>
        <pc:picChg chg="add mod">
          <ac:chgData name="eleni tsirgioti" userId="b970fd645a2d9f5c" providerId="LiveId" clId="{1304CFEC-9447-495A-83C4-718ADF4D1DAE}" dt="2021-04-22T16:59:08.835" v="499" actId="1076"/>
          <ac:picMkLst>
            <pc:docMk/>
            <pc:sldMk cId="2379779257" sldId="262"/>
            <ac:picMk id="75" creationId="{9355937E-7240-4E8D-BA98-32119A960848}"/>
          </ac:picMkLst>
        </pc:picChg>
        <pc:picChg chg="add mod">
          <ac:chgData name="eleni tsirgioti" userId="b970fd645a2d9f5c" providerId="LiveId" clId="{1304CFEC-9447-495A-83C4-718ADF4D1DAE}" dt="2021-04-22T16:59:50.551" v="503" actId="1076"/>
          <ac:picMkLst>
            <pc:docMk/>
            <pc:sldMk cId="2379779257" sldId="262"/>
            <ac:picMk id="78" creationId="{77247BC6-A429-4D5D-8528-6EA3EA925FAF}"/>
          </ac:picMkLst>
        </pc:picChg>
        <pc:picChg chg="add mod">
          <ac:chgData name="eleni tsirgioti" userId="b970fd645a2d9f5c" providerId="LiveId" clId="{1304CFEC-9447-495A-83C4-718ADF4D1DAE}" dt="2021-04-22T17:00:06.148" v="505" actId="1076"/>
          <ac:picMkLst>
            <pc:docMk/>
            <pc:sldMk cId="2379779257" sldId="262"/>
            <ac:picMk id="79" creationId="{EB00019C-B98C-4E55-B96C-A7F2C00BE5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s://commons.wikimedia.org/wiki/File:Calendula_officinalis_1a.JPG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4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4.jpg"/><Relationship Id="rId4" Type="http://schemas.openxmlformats.org/officeDocument/2006/relationships/hyperlink" Target="https://commons.wikimedia.org/wiki/File:Calendula_officinalis_1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56B350-462B-4226-9752-4CC6F8CD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9100"/>
            <a:ext cx="5486400" cy="54864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F487D2D-0726-4EB3-AB90-515CD090BE84}"/>
              </a:ext>
            </a:extLst>
          </p:cNvPr>
          <p:cNvSpPr/>
          <p:nvPr/>
        </p:nvSpPr>
        <p:spPr>
          <a:xfrm>
            <a:off x="5943600" y="6896100"/>
            <a:ext cx="5714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Herb sudoku</a:t>
            </a:r>
            <a:endParaRPr lang="el-GR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1332" b="313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8423" y="563922"/>
            <a:ext cx="2017085" cy="201708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57742" y="563922"/>
            <a:ext cx="2017085" cy="2017085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88423" y="3126415"/>
            <a:ext cx="2017085" cy="2017085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63922"/>
            <a:ext cx="2017085" cy="2017085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07708" y="563922"/>
            <a:ext cx="2017085" cy="2017085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057742" y="3126415"/>
            <a:ext cx="2017085" cy="201708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44000" y="3045785"/>
            <a:ext cx="2017085" cy="2017085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629221" y="6089195"/>
            <a:ext cx="2017085" cy="2017085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040861" y="6139190"/>
            <a:ext cx="2017085" cy="2017085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88423" y="6139191"/>
            <a:ext cx="2017085" cy="2017085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607708" y="3126415"/>
            <a:ext cx="2017085" cy="2017085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166154" y="6089194"/>
            <a:ext cx="2017085" cy="2017085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903063" y="642844"/>
            <a:ext cx="2017085" cy="2017085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1856572" y="6033231"/>
            <a:ext cx="2017085" cy="2017085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1889616" y="3104050"/>
            <a:ext cx="2017085" cy="2017085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sp>
        <p:nvSpPr>
          <p:cNvPr id="54" name="Ορθογώνιο 53">
            <a:extLst>
              <a:ext uri="{FF2B5EF4-FFF2-40B4-BE49-F238E27FC236}">
                <a16:creationId xmlns:a16="http://schemas.microsoft.com/office/drawing/2014/main" id="{4F4E6716-EE18-44B9-AE1E-7AD8757B960C}"/>
              </a:ext>
            </a:extLst>
          </p:cNvPr>
          <p:cNvSpPr/>
          <p:nvPr/>
        </p:nvSpPr>
        <p:spPr>
          <a:xfrm>
            <a:off x="1085370" y="2130724"/>
            <a:ext cx="24576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Linden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F29C7258-537B-4DE6-A7DB-A2FCB2703E9E}"/>
              </a:ext>
            </a:extLst>
          </p:cNvPr>
          <p:cNvSpPr/>
          <p:nvPr/>
        </p:nvSpPr>
        <p:spPr>
          <a:xfrm>
            <a:off x="3752809" y="2092628"/>
            <a:ext cx="2790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Heather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6" name="Ορθογώνιο 55">
            <a:extLst>
              <a:ext uri="{FF2B5EF4-FFF2-40B4-BE49-F238E27FC236}">
                <a16:creationId xmlns:a16="http://schemas.microsoft.com/office/drawing/2014/main" id="{D5C8496B-CAB9-45BD-A73B-699A957DD391}"/>
              </a:ext>
            </a:extLst>
          </p:cNvPr>
          <p:cNvSpPr/>
          <p:nvPr/>
        </p:nvSpPr>
        <p:spPr>
          <a:xfrm>
            <a:off x="6324495" y="2180720"/>
            <a:ext cx="2388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Sage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7" name="Ορθογώνιο 56">
            <a:extLst>
              <a:ext uri="{FF2B5EF4-FFF2-40B4-BE49-F238E27FC236}">
                <a16:creationId xmlns:a16="http://schemas.microsoft.com/office/drawing/2014/main" id="{71D4F344-C839-47D2-AC7A-CF9439B16422}"/>
              </a:ext>
            </a:extLst>
          </p:cNvPr>
          <p:cNvSpPr/>
          <p:nvPr/>
        </p:nvSpPr>
        <p:spPr>
          <a:xfrm>
            <a:off x="8921226" y="2118222"/>
            <a:ext cx="24626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Rosehip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4390A791-AD08-403B-B909-2CEE747E6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/>
          <a:stretch/>
        </p:blipFill>
        <p:spPr>
          <a:xfrm>
            <a:off x="1468870" y="776255"/>
            <a:ext cx="1885860" cy="1649415"/>
          </a:xfrm>
          <a:prstGeom prst="rect">
            <a:avLst/>
          </a:prstGeom>
        </p:spPr>
      </p:pic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C20E91AD-6C51-401E-807B-5BDB18BD4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6"/>
          <a:stretch/>
        </p:blipFill>
        <p:spPr>
          <a:xfrm>
            <a:off x="4211204" y="688064"/>
            <a:ext cx="1676401" cy="1724370"/>
          </a:xfrm>
          <a:prstGeom prst="rect">
            <a:avLst/>
          </a:prstGeom>
        </p:spPr>
      </p:pic>
      <p:pic>
        <p:nvPicPr>
          <p:cNvPr id="50" name="Εικόνα 49">
            <a:extLst>
              <a:ext uri="{FF2B5EF4-FFF2-40B4-BE49-F238E27FC236}">
                <a16:creationId xmlns:a16="http://schemas.microsoft.com/office/drawing/2014/main" id="{11125BE5-7514-4196-8870-33E63DA98F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-11125" b="20870"/>
          <a:stretch/>
        </p:blipFill>
        <p:spPr>
          <a:xfrm>
            <a:off x="6727061" y="586605"/>
            <a:ext cx="1877297" cy="1724370"/>
          </a:xfrm>
          <a:prstGeom prst="rect">
            <a:avLst/>
          </a:prstGeom>
        </p:spPr>
      </p:pic>
      <p:pic>
        <p:nvPicPr>
          <p:cNvPr id="52" name="Εικόνα 51">
            <a:extLst>
              <a:ext uri="{FF2B5EF4-FFF2-40B4-BE49-F238E27FC236}">
                <a16:creationId xmlns:a16="http://schemas.microsoft.com/office/drawing/2014/main" id="{FF234950-42AD-445D-8AA4-683045D96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32" y="576519"/>
            <a:ext cx="1741001" cy="1741001"/>
          </a:xfrm>
          <a:prstGeom prst="rect">
            <a:avLst/>
          </a:prstGeom>
        </p:spPr>
      </p:pic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5B8EC293-BA84-4347-87BB-89C7E46DF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06" y="3333161"/>
            <a:ext cx="1524000" cy="1524000"/>
          </a:xfrm>
          <a:prstGeom prst="rect">
            <a:avLst/>
          </a:prstGeom>
        </p:spPr>
      </p:pic>
      <p:pic>
        <p:nvPicPr>
          <p:cNvPr id="71" name="Εικόνα 70">
            <a:extLst>
              <a:ext uri="{FF2B5EF4-FFF2-40B4-BE49-F238E27FC236}">
                <a16:creationId xmlns:a16="http://schemas.microsoft.com/office/drawing/2014/main" id="{1FE9CFAB-5643-4CE2-B7F1-059EA8DFA5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r="32857" b="5162"/>
          <a:stretch/>
        </p:blipFill>
        <p:spPr>
          <a:xfrm>
            <a:off x="4258859" y="3297325"/>
            <a:ext cx="1662455" cy="1524000"/>
          </a:xfrm>
          <a:prstGeom prst="rect">
            <a:avLst/>
          </a:prstGeom>
        </p:spPr>
      </p:pic>
      <p:pic>
        <p:nvPicPr>
          <p:cNvPr id="72" name="Εικόνα 71">
            <a:extLst>
              <a:ext uri="{FF2B5EF4-FFF2-40B4-BE49-F238E27FC236}">
                <a16:creationId xmlns:a16="http://schemas.microsoft.com/office/drawing/2014/main" id="{6A588877-8168-459A-8064-FC0766BE9F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15" y="3221277"/>
            <a:ext cx="1804988" cy="1804988"/>
          </a:xfrm>
          <a:prstGeom prst="rect">
            <a:avLst/>
          </a:prstGeom>
        </p:spPr>
      </p:pic>
      <p:pic>
        <p:nvPicPr>
          <p:cNvPr id="73" name="Εικόνα 72">
            <a:extLst>
              <a:ext uri="{FF2B5EF4-FFF2-40B4-BE49-F238E27FC236}">
                <a16:creationId xmlns:a16="http://schemas.microsoft.com/office/drawing/2014/main" id="{87FB4699-457B-458C-B83E-51AFA949C4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12415"/>
          <a:stretch/>
        </p:blipFill>
        <p:spPr>
          <a:xfrm>
            <a:off x="9202013" y="3305876"/>
            <a:ext cx="1866330" cy="1524000"/>
          </a:xfrm>
          <a:prstGeom prst="rect">
            <a:avLst/>
          </a:prstGeom>
        </p:spPr>
      </p:pic>
      <p:pic>
        <p:nvPicPr>
          <p:cNvPr id="74" name="Εικόνα 73">
            <a:extLst>
              <a:ext uri="{FF2B5EF4-FFF2-40B4-BE49-F238E27FC236}">
                <a16:creationId xmlns:a16="http://schemas.microsoft.com/office/drawing/2014/main" id="{08B51182-7D96-4724-A06B-15C0F12E7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834" y="710474"/>
            <a:ext cx="1638373" cy="1881915"/>
          </a:xfrm>
          <a:prstGeom prst="rect">
            <a:avLst/>
          </a:prstGeom>
        </p:spPr>
      </p:pic>
      <p:pic>
        <p:nvPicPr>
          <p:cNvPr id="75" name="Εικόνα 74">
            <a:extLst>
              <a:ext uri="{FF2B5EF4-FFF2-40B4-BE49-F238E27FC236}">
                <a16:creationId xmlns:a16="http://schemas.microsoft.com/office/drawing/2014/main" id="{9355937E-7240-4E8D-BA98-32119A96084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6093" r="8022"/>
          <a:stretch/>
        </p:blipFill>
        <p:spPr>
          <a:xfrm>
            <a:off x="11961420" y="3308508"/>
            <a:ext cx="1807387" cy="1397732"/>
          </a:xfrm>
          <a:prstGeom prst="rect">
            <a:avLst/>
          </a:prstGeom>
        </p:spPr>
      </p:pic>
      <p:pic>
        <p:nvPicPr>
          <p:cNvPr id="78" name="Εικόνα 77">
            <a:extLst>
              <a:ext uri="{FF2B5EF4-FFF2-40B4-BE49-F238E27FC236}">
                <a16:creationId xmlns:a16="http://schemas.microsoft.com/office/drawing/2014/main" id="{77247BC6-A429-4D5D-8528-6EA3EA925F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74" y="6211060"/>
            <a:ext cx="1873344" cy="1873344"/>
          </a:xfrm>
          <a:prstGeom prst="rect">
            <a:avLst/>
          </a:prstGeom>
        </p:spPr>
      </p:pic>
      <p:pic>
        <p:nvPicPr>
          <p:cNvPr id="79" name="Εικόνα 78">
            <a:extLst>
              <a:ext uri="{FF2B5EF4-FFF2-40B4-BE49-F238E27FC236}">
                <a16:creationId xmlns:a16="http://schemas.microsoft.com/office/drawing/2014/main" id="{EB00019C-B98C-4E55-B96C-A7F2C00BE5C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16912"/>
          <a:stretch/>
        </p:blipFill>
        <p:spPr>
          <a:xfrm>
            <a:off x="4118026" y="6257349"/>
            <a:ext cx="1769579" cy="1780765"/>
          </a:xfrm>
          <a:prstGeom prst="rect">
            <a:avLst/>
          </a:prstGeom>
        </p:spPr>
      </p:pic>
      <p:sp>
        <p:nvSpPr>
          <p:cNvPr id="80" name="Ορθογώνιο 79">
            <a:extLst>
              <a:ext uri="{FF2B5EF4-FFF2-40B4-BE49-F238E27FC236}">
                <a16:creationId xmlns:a16="http://schemas.microsoft.com/office/drawing/2014/main" id="{D4648063-30E1-422C-9F2B-D69676350D26}"/>
              </a:ext>
            </a:extLst>
          </p:cNvPr>
          <p:cNvSpPr/>
          <p:nvPr/>
        </p:nvSpPr>
        <p:spPr>
          <a:xfrm>
            <a:off x="11781704" y="2310975"/>
            <a:ext cx="1831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Basil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1" name="Ορθογώνιο 80">
            <a:extLst>
              <a:ext uri="{FF2B5EF4-FFF2-40B4-BE49-F238E27FC236}">
                <a16:creationId xmlns:a16="http://schemas.microsoft.com/office/drawing/2014/main" id="{10122820-C3A5-4171-A6FD-8B0F03B1C930}"/>
              </a:ext>
            </a:extLst>
          </p:cNvPr>
          <p:cNvSpPr/>
          <p:nvPr/>
        </p:nvSpPr>
        <p:spPr>
          <a:xfrm>
            <a:off x="11383856" y="4583255"/>
            <a:ext cx="30797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Calendula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2" name="Ορθογώνιο 81">
            <a:extLst>
              <a:ext uri="{FF2B5EF4-FFF2-40B4-BE49-F238E27FC236}">
                <a16:creationId xmlns:a16="http://schemas.microsoft.com/office/drawing/2014/main" id="{861ADF6D-7FF6-4763-A19E-33F84D8BD028}"/>
              </a:ext>
            </a:extLst>
          </p:cNvPr>
          <p:cNvSpPr/>
          <p:nvPr/>
        </p:nvSpPr>
        <p:spPr>
          <a:xfrm>
            <a:off x="370385" y="7930676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Rosemary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3" name="Ορθογώνιο 82">
            <a:extLst>
              <a:ext uri="{FF2B5EF4-FFF2-40B4-BE49-F238E27FC236}">
                <a16:creationId xmlns:a16="http://schemas.microsoft.com/office/drawing/2014/main" id="{0B7E4367-5279-4BB2-95D3-4F0ED59B9799}"/>
              </a:ext>
            </a:extLst>
          </p:cNvPr>
          <p:cNvSpPr/>
          <p:nvPr/>
        </p:nvSpPr>
        <p:spPr>
          <a:xfrm>
            <a:off x="429307" y="4780909"/>
            <a:ext cx="3474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Chamomile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4" name="Ορθογώνιο 83">
            <a:extLst>
              <a:ext uri="{FF2B5EF4-FFF2-40B4-BE49-F238E27FC236}">
                <a16:creationId xmlns:a16="http://schemas.microsoft.com/office/drawing/2014/main" id="{9AC751C0-58AD-4ADB-B34D-669E1C111BD9}"/>
              </a:ext>
            </a:extLst>
          </p:cNvPr>
          <p:cNvSpPr/>
          <p:nvPr/>
        </p:nvSpPr>
        <p:spPr>
          <a:xfrm>
            <a:off x="3752809" y="4747291"/>
            <a:ext cx="304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Lavender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5" name="Ορθογώνιο 84">
            <a:extLst>
              <a:ext uri="{FF2B5EF4-FFF2-40B4-BE49-F238E27FC236}">
                <a16:creationId xmlns:a16="http://schemas.microsoft.com/office/drawing/2014/main" id="{DC061379-122C-4483-91A0-0C431E3926DC}"/>
              </a:ext>
            </a:extLst>
          </p:cNvPr>
          <p:cNvSpPr/>
          <p:nvPr/>
        </p:nvSpPr>
        <p:spPr>
          <a:xfrm>
            <a:off x="6629221" y="4765205"/>
            <a:ext cx="1831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Ivy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6" name="Ορθογώνιο 85">
            <a:extLst>
              <a:ext uri="{FF2B5EF4-FFF2-40B4-BE49-F238E27FC236}">
                <a16:creationId xmlns:a16="http://schemas.microsoft.com/office/drawing/2014/main" id="{89035873-A920-47E8-852D-167D6D400226}"/>
              </a:ext>
            </a:extLst>
          </p:cNvPr>
          <p:cNvSpPr/>
          <p:nvPr/>
        </p:nvSpPr>
        <p:spPr>
          <a:xfrm>
            <a:off x="8679415" y="4631534"/>
            <a:ext cx="2813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Balsam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7" name="Ορθογώνιο 86">
            <a:extLst>
              <a:ext uri="{FF2B5EF4-FFF2-40B4-BE49-F238E27FC236}">
                <a16:creationId xmlns:a16="http://schemas.microsoft.com/office/drawing/2014/main" id="{BB3D53F0-C020-4FCB-A448-0933243166E7}"/>
              </a:ext>
            </a:extLst>
          </p:cNvPr>
          <p:cNvSpPr/>
          <p:nvPr/>
        </p:nvSpPr>
        <p:spPr>
          <a:xfrm>
            <a:off x="3566115" y="7930676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Hibiscus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77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1332" b="313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8423" y="563922"/>
            <a:ext cx="2017085" cy="201708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57742" y="563922"/>
            <a:ext cx="2017085" cy="2017085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88423" y="3126415"/>
            <a:ext cx="2017085" cy="2017085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63922"/>
            <a:ext cx="2017085" cy="2017085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07708" y="563922"/>
            <a:ext cx="2017085" cy="2017085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057742" y="3126415"/>
            <a:ext cx="2017085" cy="201708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44000" y="3045785"/>
            <a:ext cx="2017085" cy="2017085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607708" y="5634371"/>
            <a:ext cx="2017085" cy="2017085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057742" y="5634371"/>
            <a:ext cx="2017085" cy="2017085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88423" y="5634371"/>
            <a:ext cx="2017085" cy="2017085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607708" y="3126415"/>
            <a:ext cx="2017085" cy="2017085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144000" y="5634371"/>
            <a:ext cx="2017085" cy="2017085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782377" y="613709"/>
            <a:ext cx="2017085" cy="2017085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144000" y="8032861"/>
            <a:ext cx="2017085" cy="2017085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607708" y="8032861"/>
            <a:ext cx="2017085" cy="2017085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4057742" y="8032861"/>
            <a:ext cx="2017085" cy="2017085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88423" y="8032861"/>
            <a:ext cx="2017085" cy="2017085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2801600" y="5731643"/>
            <a:ext cx="2017085" cy="2017085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801600" y="3172676"/>
            <a:ext cx="2017085" cy="2017085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2755509" y="8032861"/>
            <a:ext cx="2017085" cy="2017085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ABF1CECB-DA86-48EC-96AD-1924E36BD8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93" r="8022"/>
          <a:stretch/>
        </p:blipFill>
        <p:spPr>
          <a:xfrm>
            <a:off x="4319928" y="953111"/>
            <a:ext cx="1594049" cy="1232748"/>
          </a:xfrm>
          <a:prstGeom prst="rect">
            <a:avLst/>
          </a:prstGeom>
        </p:spPr>
      </p:pic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69C12BD4-4AE2-4610-B850-416E206A6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16912"/>
          <a:stretch/>
        </p:blipFill>
        <p:spPr>
          <a:xfrm>
            <a:off x="9267752" y="682080"/>
            <a:ext cx="1769579" cy="1780765"/>
          </a:xfrm>
          <a:prstGeom prst="rect">
            <a:avLst/>
          </a:prstGeom>
        </p:spPr>
      </p:pic>
      <p:pic>
        <p:nvPicPr>
          <p:cNvPr id="50" name="Εικόνα 49">
            <a:extLst>
              <a:ext uri="{FF2B5EF4-FFF2-40B4-BE49-F238E27FC236}">
                <a16:creationId xmlns:a16="http://schemas.microsoft.com/office/drawing/2014/main" id="{0C937CD0-F92D-45A5-8F04-E9855277A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864" y="748879"/>
            <a:ext cx="1638373" cy="1881915"/>
          </a:xfrm>
          <a:prstGeom prst="rect">
            <a:avLst/>
          </a:prstGeom>
        </p:spPr>
      </p:pic>
      <p:pic>
        <p:nvPicPr>
          <p:cNvPr id="52" name="Εικόνα 51">
            <a:extLst>
              <a:ext uri="{FF2B5EF4-FFF2-40B4-BE49-F238E27FC236}">
                <a16:creationId xmlns:a16="http://schemas.microsoft.com/office/drawing/2014/main" id="{F7AE1DC2-808D-4EC3-932D-234D78E82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78" y="632813"/>
            <a:ext cx="1873344" cy="1873344"/>
          </a:xfrm>
          <a:prstGeom prst="rect">
            <a:avLst/>
          </a:prstGeom>
        </p:spPr>
      </p:pic>
      <p:sp>
        <p:nvSpPr>
          <p:cNvPr id="53" name="Ορθογώνιο 52">
            <a:extLst>
              <a:ext uri="{FF2B5EF4-FFF2-40B4-BE49-F238E27FC236}">
                <a16:creationId xmlns:a16="http://schemas.microsoft.com/office/drawing/2014/main" id="{F772632D-3FD1-42A9-9F71-6A17058D5005}"/>
              </a:ext>
            </a:extLst>
          </p:cNvPr>
          <p:cNvSpPr/>
          <p:nvPr/>
        </p:nvSpPr>
        <p:spPr>
          <a:xfrm>
            <a:off x="15596562" y="697633"/>
            <a:ext cx="1831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Basil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4" name="Ορθογώνιο 53">
            <a:extLst>
              <a:ext uri="{FF2B5EF4-FFF2-40B4-BE49-F238E27FC236}">
                <a16:creationId xmlns:a16="http://schemas.microsoft.com/office/drawing/2014/main" id="{C306412E-943C-4EF7-895F-75A352DB3342}"/>
              </a:ext>
            </a:extLst>
          </p:cNvPr>
          <p:cNvSpPr/>
          <p:nvPr/>
        </p:nvSpPr>
        <p:spPr>
          <a:xfrm>
            <a:off x="14935200" y="6031774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Rosemary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F61D10BA-47D2-4B18-9307-6C4F742BB8C7}"/>
              </a:ext>
            </a:extLst>
          </p:cNvPr>
          <p:cNvSpPr/>
          <p:nvPr/>
        </p:nvSpPr>
        <p:spPr>
          <a:xfrm>
            <a:off x="14935200" y="8513637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Hibiscus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6" name="Ορθογώνιο 55">
            <a:extLst>
              <a:ext uri="{FF2B5EF4-FFF2-40B4-BE49-F238E27FC236}">
                <a16:creationId xmlns:a16="http://schemas.microsoft.com/office/drawing/2014/main" id="{9F82D67B-709F-4A16-9E7C-61AF3AD29C23}"/>
              </a:ext>
            </a:extLst>
          </p:cNvPr>
          <p:cNvSpPr/>
          <p:nvPr/>
        </p:nvSpPr>
        <p:spPr>
          <a:xfrm>
            <a:off x="14935200" y="3470110"/>
            <a:ext cx="30797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Calendula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7" name="Εικόνα 56">
            <a:extLst>
              <a:ext uri="{FF2B5EF4-FFF2-40B4-BE49-F238E27FC236}">
                <a16:creationId xmlns:a16="http://schemas.microsoft.com/office/drawing/2014/main" id="{B00F4D14-6CF8-4051-A94E-B80B782B0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90" y="3277337"/>
            <a:ext cx="1638373" cy="1881915"/>
          </a:xfrm>
          <a:prstGeom prst="rect">
            <a:avLst/>
          </a:prstGeom>
        </p:spPr>
      </p:pic>
      <p:pic>
        <p:nvPicPr>
          <p:cNvPr id="58" name="Εικόνα 57">
            <a:extLst>
              <a:ext uri="{FF2B5EF4-FFF2-40B4-BE49-F238E27FC236}">
                <a16:creationId xmlns:a16="http://schemas.microsoft.com/office/drawing/2014/main" id="{635200C2-128B-42F4-BA33-427F382C9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5" y="5701955"/>
            <a:ext cx="1638373" cy="1881915"/>
          </a:xfrm>
          <a:prstGeom prst="rect">
            <a:avLst/>
          </a:prstGeom>
        </p:spPr>
      </p:pic>
      <p:pic>
        <p:nvPicPr>
          <p:cNvPr id="59" name="Εικόνα 58">
            <a:extLst>
              <a:ext uri="{FF2B5EF4-FFF2-40B4-BE49-F238E27FC236}">
                <a16:creationId xmlns:a16="http://schemas.microsoft.com/office/drawing/2014/main" id="{61AA574B-1556-403D-B258-35BAD8BEA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5" y="8136526"/>
            <a:ext cx="1638373" cy="1881915"/>
          </a:xfrm>
          <a:prstGeom prst="rect">
            <a:avLst/>
          </a:prstGeom>
        </p:spPr>
      </p:pic>
      <p:pic>
        <p:nvPicPr>
          <p:cNvPr id="62" name="Εικόνα 61">
            <a:extLst>
              <a:ext uri="{FF2B5EF4-FFF2-40B4-BE49-F238E27FC236}">
                <a16:creationId xmlns:a16="http://schemas.microsoft.com/office/drawing/2014/main" id="{E010C454-08C7-4357-A040-AAB1CB110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93" r="8022"/>
          <a:stretch/>
        </p:blipFill>
        <p:spPr>
          <a:xfrm>
            <a:off x="6918317" y="6049699"/>
            <a:ext cx="1594049" cy="1232748"/>
          </a:xfrm>
          <a:prstGeom prst="rect">
            <a:avLst/>
          </a:prstGeom>
        </p:spPr>
      </p:pic>
      <p:pic>
        <p:nvPicPr>
          <p:cNvPr id="63" name="Εικόνα 62">
            <a:extLst>
              <a:ext uri="{FF2B5EF4-FFF2-40B4-BE49-F238E27FC236}">
                <a16:creationId xmlns:a16="http://schemas.microsoft.com/office/drawing/2014/main" id="{491AE04D-A7B3-44C2-B21D-2F12C1E2A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93" r="8022"/>
          <a:stretch/>
        </p:blipFill>
        <p:spPr>
          <a:xfrm>
            <a:off x="12965207" y="3492979"/>
            <a:ext cx="1807387" cy="1397732"/>
          </a:xfrm>
          <a:prstGeom prst="rect">
            <a:avLst/>
          </a:prstGeom>
        </p:spPr>
      </p:pic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F33BFBC7-07A1-459D-96E3-4EF85941E0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93" r="8022"/>
          <a:stretch/>
        </p:blipFill>
        <p:spPr>
          <a:xfrm>
            <a:off x="1642743" y="8387821"/>
            <a:ext cx="1594049" cy="1232748"/>
          </a:xfrm>
          <a:prstGeom prst="rect">
            <a:avLst/>
          </a:prstGeom>
        </p:spPr>
      </p:pic>
      <p:pic>
        <p:nvPicPr>
          <p:cNvPr id="65" name="Εικόνα 64">
            <a:extLst>
              <a:ext uri="{FF2B5EF4-FFF2-40B4-BE49-F238E27FC236}">
                <a16:creationId xmlns:a16="http://schemas.microsoft.com/office/drawing/2014/main" id="{63E588B2-1827-4991-9033-5874D1EAC0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64" y="3171900"/>
            <a:ext cx="1873344" cy="1873344"/>
          </a:xfrm>
          <a:prstGeom prst="rect">
            <a:avLst/>
          </a:prstGeom>
        </p:spPr>
      </p:pic>
      <p:pic>
        <p:nvPicPr>
          <p:cNvPr id="66" name="Εικόνα 65">
            <a:extLst>
              <a:ext uri="{FF2B5EF4-FFF2-40B4-BE49-F238E27FC236}">
                <a16:creationId xmlns:a16="http://schemas.microsoft.com/office/drawing/2014/main" id="{B5AEFD31-A798-4F8D-BDF3-CB3B49564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993" y="5875384"/>
            <a:ext cx="1873344" cy="1873344"/>
          </a:xfrm>
          <a:prstGeom prst="rect">
            <a:avLst/>
          </a:prstGeom>
        </p:spPr>
      </p:pic>
      <p:pic>
        <p:nvPicPr>
          <p:cNvPr id="68" name="Εικόνα 67">
            <a:extLst>
              <a:ext uri="{FF2B5EF4-FFF2-40B4-BE49-F238E27FC236}">
                <a16:creationId xmlns:a16="http://schemas.microsoft.com/office/drawing/2014/main" id="{1FFFBD6B-0301-4D96-BFC5-0FDE7542F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038630"/>
            <a:ext cx="1873344" cy="1873344"/>
          </a:xfrm>
          <a:prstGeom prst="rect">
            <a:avLst/>
          </a:prstGeom>
        </p:spPr>
      </p:pic>
      <p:pic>
        <p:nvPicPr>
          <p:cNvPr id="69" name="Εικόνα 68">
            <a:extLst>
              <a:ext uri="{FF2B5EF4-FFF2-40B4-BE49-F238E27FC236}">
                <a16:creationId xmlns:a16="http://schemas.microsoft.com/office/drawing/2014/main" id="{C74C010E-689A-4826-B275-2D63BF676C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16912"/>
          <a:stretch/>
        </p:blipFill>
        <p:spPr>
          <a:xfrm>
            <a:off x="1546111" y="3361086"/>
            <a:ext cx="1769579" cy="1780765"/>
          </a:xfrm>
          <a:prstGeom prst="rect">
            <a:avLst/>
          </a:prstGeom>
        </p:spPr>
      </p:pic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E0B05CE4-D7BB-4C66-8835-2DE9B70130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16912"/>
          <a:stretch/>
        </p:blipFill>
        <p:spPr>
          <a:xfrm>
            <a:off x="9195882" y="5701955"/>
            <a:ext cx="1769579" cy="1780765"/>
          </a:xfrm>
          <a:prstGeom prst="rect">
            <a:avLst/>
          </a:prstGeom>
        </p:spPr>
      </p:pic>
      <p:pic>
        <p:nvPicPr>
          <p:cNvPr id="71" name="Εικόνα 70">
            <a:extLst>
              <a:ext uri="{FF2B5EF4-FFF2-40B4-BE49-F238E27FC236}">
                <a16:creationId xmlns:a16="http://schemas.microsoft.com/office/drawing/2014/main" id="{2AEEC8EB-2347-4ADE-B491-8AB8F95991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16912"/>
          <a:stretch/>
        </p:blipFill>
        <p:spPr>
          <a:xfrm>
            <a:off x="12906129" y="8151020"/>
            <a:ext cx="1769579" cy="1780765"/>
          </a:xfrm>
          <a:prstGeom prst="rect">
            <a:avLst/>
          </a:prstGeom>
        </p:spPr>
      </p:pic>
      <p:sp>
        <p:nvSpPr>
          <p:cNvPr id="72" name="Ορθογώνιο 71">
            <a:extLst>
              <a:ext uri="{FF2B5EF4-FFF2-40B4-BE49-F238E27FC236}">
                <a16:creationId xmlns:a16="http://schemas.microsoft.com/office/drawing/2014/main" id="{64FFA074-3A49-4155-8C72-E373F4F73E58}"/>
              </a:ext>
            </a:extLst>
          </p:cNvPr>
          <p:cNvSpPr/>
          <p:nvPr/>
        </p:nvSpPr>
        <p:spPr>
          <a:xfrm>
            <a:off x="267684" y="29780"/>
            <a:ext cx="587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l-G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1332" b="313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8423" y="563922"/>
            <a:ext cx="2017085" cy="201708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57742" y="563922"/>
            <a:ext cx="2017085" cy="2017085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88423" y="3126415"/>
            <a:ext cx="2017085" cy="2017085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63922"/>
            <a:ext cx="2017085" cy="2017085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07708" y="563922"/>
            <a:ext cx="2017085" cy="2017085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057742" y="3126415"/>
            <a:ext cx="2017085" cy="201708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44000" y="3045785"/>
            <a:ext cx="2017085" cy="2017085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607708" y="5634371"/>
            <a:ext cx="2017085" cy="2017085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057742" y="5634371"/>
            <a:ext cx="2017085" cy="2017085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88423" y="5634371"/>
            <a:ext cx="2017085" cy="2017085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607708" y="3126415"/>
            <a:ext cx="2017085" cy="2017085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144000" y="5634371"/>
            <a:ext cx="2017085" cy="2017085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344400" y="742949"/>
            <a:ext cx="2017085" cy="2017085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144000" y="8032861"/>
            <a:ext cx="2017085" cy="2017085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607708" y="8032861"/>
            <a:ext cx="2017085" cy="2017085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4057742" y="8032861"/>
            <a:ext cx="2017085" cy="2017085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88423" y="8032861"/>
            <a:ext cx="2017085" cy="2017085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2344398" y="5659024"/>
            <a:ext cx="2017085" cy="2017085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344399" y="3141439"/>
            <a:ext cx="2017085" cy="2017085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2332984" y="8066479"/>
            <a:ext cx="2017085" cy="2017085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345E1B9E-E009-4DEF-AFD4-AE3D23435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066" y="989491"/>
            <a:ext cx="1524000" cy="1524000"/>
          </a:xfrm>
          <a:prstGeom prst="rect">
            <a:avLst/>
          </a:prstGeom>
        </p:spPr>
      </p:pic>
      <p:pic>
        <p:nvPicPr>
          <p:cNvPr id="46" name="Εικόνα 45">
            <a:extLst>
              <a:ext uri="{FF2B5EF4-FFF2-40B4-BE49-F238E27FC236}">
                <a16:creationId xmlns:a16="http://schemas.microsoft.com/office/drawing/2014/main" id="{A19648FE-0D6B-4AFB-B0EF-417AF92A7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r="32857" b="5162"/>
          <a:stretch/>
        </p:blipFill>
        <p:spPr>
          <a:xfrm>
            <a:off x="4235056" y="810464"/>
            <a:ext cx="1662455" cy="1524000"/>
          </a:xfrm>
          <a:prstGeom prst="rect">
            <a:avLst/>
          </a:prstGeom>
        </p:spPr>
      </p:pic>
      <p:pic>
        <p:nvPicPr>
          <p:cNvPr id="49" name="Εικόνα 48">
            <a:extLst>
              <a:ext uri="{FF2B5EF4-FFF2-40B4-BE49-F238E27FC236}">
                <a16:creationId xmlns:a16="http://schemas.microsoft.com/office/drawing/2014/main" id="{7B1279D8-6DB2-4670-971D-2607F576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31" y="669970"/>
            <a:ext cx="1804988" cy="1804988"/>
          </a:xfrm>
          <a:prstGeom prst="rect">
            <a:avLst/>
          </a:prstGeom>
        </p:spPr>
      </p:pic>
      <p:pic>
        <p:nvPicPr>
          <p:cNvPr id="53" name="Εικόνα 52">
            <a:extLst>
              <a:ext uri="{FF2B5EF4-FFF2-40B4-BE49-F238E27FC236}">
                <a16:creationId xmlns:a16="http://schemas.microsoft.com/office/drawing/2014/main" id="{CC84EFA4-03EA-4039-9206-60435369A3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12415"/>
          <a:stretch/>
        </p:blipFill>
        <p:spPr>
          <a:xfrm>
            <a:off x="9219377" y="810464"/>
            <a:ext cx="1866330" cy="1524000"/>
          </a:xfrm>
          <a:prstGeom prst="rect">
            <a:avLst/>
          </a:prstGeom>
        </p:spPr>
      </p:pic>
      <p:sp>
        <p:nvSpPr>
          <p:cNvPr id="54" name="Ορθογώνιο 53">
            <a:extLst>
              <a:ext uri="{FF2B5EF4-FFF2-40B4-BE49-F238E27FC236}">
                <a16:creationId xmlns:a16="http://schemas.microsoft.com/office/drawing/2014/main" id="{4F4E6716-EE18-44B9-AE1E-7AD8757B960C}"/>
              </a:ext>
            </a:extLst>
          </p:cNvPr>
          <p:cNvSpPr/>
          <p:nvPr/>
        </p:nvSpPr>
        <p:spPr>
          <a:xfrm>
            <a:off x="14606170" y="1110799"/>
            <a:ext cx="3474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Chamomile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F29C7258-537B-4DE6-A7DB-A2FCB2703E9E}"/>
              </a:ext>
            </a:extLst>
          </p:cNvPr>
          <p:cNvSpPr/>
          <p:nvPr/>
        </p:nvSpPr>
        <p:spPr>
          <a:xfrm>
            <a:off x="14629000" y="3673292"/>
            <a:ext cx="304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Lavender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6" name="Ορθογώνιο 55">
            <a:extLst>
              <a:ext uri="{FF2B5EF4-FFF2-40B4-BE49-F238E27FC236}">
                <a16:creationId xmlns:a16="http://schemas.microsoft.com/office/drawing/2014/main" id="{D5C8496B-CAB9-45BD-A73B-699A957DD391}"/>
              </a:ext>
            </a:extLst>
          </p:cNvPr>
          <p:cNvSpPr/>
          <p:nvPr/>
        </p:nvSpPr>
        <p:spPr>
          <a:xfrm>
            <a:off x="14680764" y="6181248"/>
            <a:ext cx="1831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Ivy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7" name="Ορθογώνιο 56">
            <a:extLst>
              <a:ext uri="{FF2B5EF4-FFF2-40B4-BE49-F238E27FC236}">
                <a16:creationId xmlns:a16="http://schemas.microsoft.com/office/drawing/2014/main" id="{71D4F344-C839-47D2-AC7A-CF9439B16422}"/>
              </a:ext>
            </a:extLst>
          </p:cNvPr>
          <p:cNvSpPr/>
          <p:nvPr/>
        </p:nvSpPr>
        <p:spPr>
          <a:xfrm>
            <a:off x="14606170" y="8361237"/>
            <a:ext cx="2813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Balsam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8" name="Εικόνα 57">
            <a:extLst>
              <a:ext uri="{FF2B5EF4-FFF2-40B4-BE49-F238E27FC236}">
                <a16:creationId xmlns:a16="http://schemas.microsoft.com/office/drawing/2014/main" id="{D9B84BA8-DC03-4DC5-ACD2-F07EE04D4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93" y="3471642"/>
            <a:ext cx="1524000" cy="1524000"/>
          </a:xfrm>
          <a:prstGeom prst="rect">
            <a:avLst/>
          </a:prstGeom>
        </p:spPr>
      </p:pic>
      <p:pic>
        <p:nvPicPr>
          <p:cNvPr id="59" name="Εικόνα 58">
            <a:extLst>
              <a:ext uri="{FF2B5EF4-FFF2-40B4-BE49-F238E27FC236}">
                <a16:creationId xmlns:a16="http://schemas.microsoft.com/office/drawing/2014/main" id="{F13444C2-646D-4DF2-BA8C-5D1C0329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42" y="5905566"/>
            <a:ext cx="1524000" cy="1524000"/>
          </a:xfrm>
          <a:prstGeom prst="rect">
            <a:avLst/>
          </a:prstGeom>
        </p:spPr>
      </p:pic>
      <p:pic>
        <p:nvPicPr>
          <p:cNvPr id="60" name="Εικόνα 59">
            <a:extLst>
              <a:ext uri="{FF2B5EF4-FFF2-40B4-BE49-F238E27FC236}">
                <a16:creationId xmlns:a16="http://schemas.microsoft.com/office/drawing/2014/main" id="{F47E9B02-5AEA-4189-B1E6-421825DD4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83" y="8313021"/>
            <a:ext cx="1524000" cy="1524000"/>
          </a:xfrm>
          <a:prstGeom prst="rect">
            <a:avLst/>
          </a:prstGeom>
        </p:spPr>
      </p:pic>
      <p:pic>
        <p:nvPicPr>
          <p:cNvPr id="61" name="Εικόνα 60">
            <a:extLst>
              <a:ext uri="{FF2B5EF4-FFF2-40B4-BE49-F238E27FC236}">
                <a16:creationId xmlns:a16="http://schemas.microsoft.com/office/drawing/2014/main" id="{6505F29D-DF05-45F0-9A08-9FDC98A85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r="32857" b="5162"/>
          <a:stretch/>
        </p:blipFill>
        <p:spPr>
          <a:xfrm>
            <a:off x="12510298" y="3372957"/>
            <a:ext cx="1662455" cy="1524000"/>
          </a:xfrm>
          <a:prstGeom prst="rect">
            <a:avLst/>
          </a:prstGeom>
        </p:spPr>
      </p:pic>
      <p:pic>
        <p:nvPicPr>
          <p:cNvPr id="62" name="Εικόνα 61">
            <a:extLst>
              <a:ext uri="{FF2B5EF4-FFF2-40B4-BE49-F238E27FC236}">
                <a16:creationId xmlns:a16="http://schemas.microsoft.com/office/drawing/2014/main" id="{56979D59-C617-473B-80B0-3C5A800670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r="32857" b="5162"/>
          <a:stretch/>
        </p:blipFill>
        <p:spPr>
          <a:xfrm>
            <a:off x="6785022" y="5880913"/>
            <a:ext cx="1662455" cy="1524000"/>
          </a:xfrm>
          <a:prstGeom prst="rect">
            <a:avLst/>
          </a:prstGeom>
        </p:spPr>
      </p:pic>
      <p:pic>
        <p:nvPicPr>
          <p:cNvPr id="63" name="Εικόνα 62">
            <a:extLst>
              <a:ext uri="{FF2B5EF4-FFF2-40B4-BE49-F238E27FC236}">
                <a16:creationId xmlns:a16="http://schemas.microsoft.com/office/drawing/2014/main" id="{EB6F0581-B803-4A8C-B836-A055423AE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r="32857" b="5162"/>
          <a:stretch/>
        </p:blipFill>
        <p:spPr>
          <a:xfrm>
            <a:off x="1544160" y="8279403"/>
            <a:ext cx="1662455" cy="1524000"/>
          </a:xfrm>
          <a:prstGeom prst="rect">
            <a:avLst/>
          </a:prstGeom>
        </p:spPr>
      </p:pic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18775D96-BD88-4CB7-9144-F2BB88F00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93" y="3045785"/>
            <a:ext cx="1804988" cy="1804988"/>
          </a:xfrm>
          <a:prstGeom prst="rect">
            <a:avLst/>
          </a:prstGeom>
        </p:spPr>
      </p:pic>
      <p:pic>
        <p:nvPicPr>
          <p:cNvPr id="65" name="Εικόνα 64">
            <a:extLst>
              <a:ext uri="{FF2B5EF4-FFF2-40B4-BE49-F238E27FC236}">
                <a16:creationId xmlns:a16="http://schemas.microsoft.com/office/drawing/2014/main" id="{B63A9349-729A-478C-9E8D-CCCB9C1CA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298" y="5792032"/>
            <a:ext cx="1804988" cy="1804988"/>
          </a:xfrm>
          <a:prstGeom prst="rect">
            <a:avLst/>
          </a:prstGeom>
        </p:spPr>
      </p:pic>
      <p:pic>
        <p:nvPicPr>
          <p:cNvPr id="66" name="Εικόνα 65">
            <a:extLst>
              <a:ext uri="{FF2B5EF4-FFF2-40B4-BE49-F238E27FC236}">
                <a16:creationId xmlns:a16="http://schemas.microsoft.com/office/drawing/2014/main" id="{3DFC677C-CC6B-46C8-8A60-3B107399F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48" y="8138909"/>
            <a:ext cx="1804988" cy="1804988"/>
          </a:xfrm>
          <a:prstGeom prst="rect">
            <a:avLst/>
          </a:prstGeom>
        </p:spPr>
      </p:pic>
      <p:pic>
        <p:nvPicPr>
          <p:cNvPr id="69" name="Εικόνα 68">
            <a:extLst>
              <a:ext uri="{FF2B5EF4-FFF2-40B4-BE49-F238E27FC236}">
                <a16:creationId xmlns:a16="http://schemas.microsoft.com/office/drawing/2014/main" id="{0B006ACC-A649-4A64-BA13-5664A2D99E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12415"/>
          <a:stretch/>
        </p:blipFill>
        <p:spPr>
          <a:xfrm>
            <a:off x="4246025" y="3372957"/>
            <a:ext cx="1866330" cy="1524000"/>
          </a:xfrm>
          <a:prstGeom prst="rect">
            <a:avLst/>
          </a:prstGeom>
        </p:spPr>
      </p:pic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123E5F1A-36C9-4018-9D55-F21339C9F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12415"/>
          <a:stretch/>
        </p:blipFill>
        <p:spPr>
          <a:xfrm>
            <a:off x="1571984" y="5765072"/>
            <a:ext cx="1866330" cy="1524000"/>
          </a:xfrm>
          <a:prstGeom prst="rect">
            <a:avLst/>
          </a:prstGeom>
        </p:spPr>
      </p:pic>
      <p:pic>
        <p:nvPicPr>
          <p:cNvPr id="71" name="Εικόνα 70">
            <a:extLst>
              <a:ext uri="{FF2B5EF4-FFF2-40B4-BE49-F238E27FC236}">
                <a16:creationId xmlns:a16="http://schemas.microsoft.com/office/drawing/2014/main" id="{A5E46E8C-6542-4A7C-97D2-39D1C78CE2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12415"/>
          <a:stretch/>
        </p:blipFill>
        <p:spPr>
          <a:xfrm>
            <a:off x="12377020" y="8384146"/>
            <a:ext cx="1866330" cy="1524000"/>
          </a:xfrm>
          <a:prstGeom prst="rect">
            <a:avLst/>
          </a:prstGeom>
        </p:spPr>
      </p:pic>
      <p:sp>
        <p:nvSpPr>
          <p:cNvPr id="72" name="Ορθογώνιο 71">
            <a:extLst>
              <a:ext uri="{FF2B5EF4-FFF2-40B4-BE49-F238E27FC236}">
                <a16:creationId xmlns:a16="http://schemas.microsoft.com/office/drawing/2014/main" id="{832EDFFE-E45E-455D-B4AB-573792915BD5}"/>
              </a:ext>
            </a:extLst>
          </p:cNvPr>
          <p:cNvSpPr/>
          <p:nvPr/>
        </p:nvSpPr>
        <p:spPr>
          <a:xfrm>
            <a:off x="267684" y="29780"/>
            <a:ext cx="587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l-G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1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1332" b="313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8423" y="563922"/>
            <a:ext cx="2017085" cy="201708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57742" y="563922"/>
            <a:ext cx="2017085" cy="2017085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88423" y="3126415"/>
            <a:ext cx="2017085" cy="2017085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63922"/>
            <a:ext cx="2017085" cy="2017085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07708" y="563922"/>
            <a:ext cx="2017085" cy="2017085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057742" y="3126415"/>
            <a:ext cx="2017085" cy="201708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44000" y="3045785"/>
            <a:ext cx="2017085" cy="2017085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607708" y="5634371"/>
            <a:ext cx="2017085" cy="2017085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057742" y="5634371"/>
            <a:ext cx="2017085" cy="2017085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88423" y="5634371"/>
            <a:ext cx="2017085" cy="2017085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607708" y="3126415"/>
            <a:ext cx="2017085" cy="2017085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144000" y="5634371"/>
            <a:ext cx="2017085" cy="2017085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344400" y="742949"/>
            <a:ext cx="2017085" cy="2017085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144000" y="8032861"/>
            <a:ext cx="2017085" cy="2017085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607708" y="8032861"/>
            <a:ext cx="2017085" cy="2017085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4057742" y="8032861"/>
            <a:ext cx="2017085" cy="2017085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88423" y="8032861"/>
            <a:ext cx="2017085" cy="2017085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2344398" y="5659024"/>
            <a:ext cx="2017085" cy="2017085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344399" y="3141439"/>
            <a:ext cx="2017085" cy="2017085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2332984" y="8066479"/>
            <a:ext cx="2017085" cy="2017085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9F3"/>
            </a:solidFill>
          </p:spPr>
        </p:sp>
      </p:grpSp>
      <p:sp>
        <p:nvSpPr>
          <p:cNvPr id="54" name="Ορθογώνιο 53">
            <a:extLst>
              <a:ext uri="{FF2B5EF4-FFF2-40B4-BE49-F238E27FC236}">
                <a16:creationId xmlns:a16="http://schemas.microsoft.com/office/drawing/2014/main" id="{4F4E6716-EE18-44B9-AE1E-7AD8757B960C}"/>
              </a:ext>
            </a:extLst>
          </p:cNvPr>
          <p:cNvSpPr/>
          <p:nvPr/>
        </p:nvSpPr>
        <p:spPr>
          <a:xfrm>
            <a:off x="14361483" y="1110799"/>
            <a:ext cx="3181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Linden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F29C7258-537B-4DE6-A7DB-A2FCB2703E9E}"/>
              </a:ext>
            </a:extLst>
          </p:cNvPr>
          <p:cNvSpPr/>
          <p:nvPr/>
        </p:nvSpPr>
        <p:spPr>
          <a:xfrm>
            <a:off x="14629000" y="3673292"/>
            <a:ext cx="304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Heather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6" name="Ορθογώνιο 55">
            <a:extLst>
              <a:ext uri="{FF2B5EF4-FFF2-40B4-BE49-F238E27FC236}">
                <a16:creationId xmlns:a16="http://schemas.microsoft.com/office/drawing/2014/main" id="{D5C8496B-CAB9-45BD-A73B-699A957DD391}"/>
              </a:ext>
            </a:extLst>
          </p:cNvPr>
          <p:cNvSpPr/>
          <p:nvPr/>
        </p:nvSpPr>
        <p:spPr>
          <a:xfrm>
            <a:off x="14680764" y="6181248"/>
            <a:ext cx="2388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Sage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7" name="Ορθογώνιο 56">
            <a:extLst>
              <a:ext uri="{FF2B5EF4-FFF2-40B4-BE49-F238E27FC236}">
                <a16:creationId xmlns:a16="http://schemas.microsoft.com/office/drawing/2014/main" id="{71D4F344-C839-47D2-AC7A-CF9439B16422}"/>
              </a:ext>
            </a:extLst>
          </p:cNvPr>
          <p:cNvSpPr/>
          <p:nvPr/>
        </p:nvSpPr>
        <p:spPr>
          <a:xfrm>
            <a:off x="14606170" y="8361237"/>
            <a:ext cx="2813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Rosehip</a:t>
            </a:r>
            <a:endParaRPr lang="el-G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4390A791-AD08-403B-B909-2CEE747E6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/>
          <a:stretch/>
        </p:blipFill>
        <p:spPr>
          <a:xfrm>
            <a:off x="12464209" y="918982"/>
            <a:ext cx="1885860" cy="1649415"/>
          </a:xfrm>
          <a:prstGeom prst="rect">
            <a:avLst/>
          </a:prstGeom>
        </p:spPr>
      </p:pic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C20E91AD-6C51-401E-807B-5BDB18BD4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6"/>
          <a:stretch/>
        </p:blipFill>
        <p:spPr>
          <a:xfrm>
            <a:off x="4211204" y="688064"/>
            <a:ext cx="1676401" cy="1724370"/>
          </a:xfrm>
          <a:prstGeom prst="rect">
            <a:avLst/>
          </a:prstGeom>
        </p:spPr>
      </p:pic>
      <p:pic>
        <p:nvPicPr>
          <p:cNvPr id="50" name="Εικόνα 49">
            <a:extLst>
              <a:ext uri="{FF2B5EF4-FFF2-40B4-BE49-F238E27FC236}">
                <a16:creationId xmlns:a16="http://schemas.microsoft.com/office/drawing/2014/main" id="{11125BE5-7514-4196-8870-33E63DA98F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-11125" b="20870"/>
          <a:stretch/>
        </p:blipFill>
        <p:spPr>
          <a:xfrm>
            <a:off x="6727061" y="586605"/>
            <a:ext cx="1877297" cy="1724370"/>
          </a:xfrm>
          <a:prstGeom prst="rect">
            <a:avLst/>
          </a:prstGeom>
        </p:spPr>
      </p:pic>
      <p:pic>
        <p:nvPicPr>
          <p:cNvPr id="52" name="Εικόνα 51">
            <a:extLst>
              <a:ext uri="{FF2B5EF4-FFF2-40B4-BE49-F238E27FC236}">
                <a16:creationId xmlns:a16="http://schemas.microsoft.com/office/drawing/2014/main" id="{FF234950-42AD-445D-8AA4-683045D96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32" y="756747"/>
            <a:ext cx="1822019" cy="1822019"/>
          </a:xfrm>
          <a:prstGeom prst="rect">
            <a:avLst/>
          </a:prstGeom>
        </p:spPr>
      </p:pic>
      <p:pic>
        <p:nvPicPr>
          <p:cNvPr id="58" name="Εικόνα 57">
            <a:extLst>
              <a:ext uri="{FF2B5EF4-FFF2-40B4-BE49-F238E27FC236}">
                <a16:creationId xmlns:a16="http://schemas.microsoft.com/office/drawing/2014/main" id="{6198A1FD-E09B-4247-B1B1-004CA2EC3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/>
          <a:stretch/>
        </p:blipFill>
        <p:spPr>
          <a:xfrm>
            <a:off x="6739220" y="3270693"/>
            <a:ext cx="1885860" cy="1649415"/>
          </a:xfrm>
          <a:prstGeom prst="rect">
            <a:avLst/>
          </a:prstGeom>
        </p:spPr>
      </p:pic>
      <p:pic>
        <p:nvPicPr>
          <p:cNvPr id="59" name="Εικόνα 58">
            <a:extLst>
              <a:ext uri="{FF2B5EF4-FFF2-40B4-BE49-F238E27FC236}">
                <a16:creationId xmlns:a16="http://schemas.microsoft.com/office/drawing/2014/main" id="{4909D99D-1298-4FD3-8566-C854A62B5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/>
          <a:stretch/>
        </p:blipFill>
        <p:spPr>
          <a:xfrm>
            <a:off x="4258859" y="5915738"/>
            <a:ext cx="1885860" cy="1649415"/>
          </a:xfrm>
          <a:prstGeom prst="rect">
            <a:avLst/>
          </a:prstGeom>
        </p:spPr>
      </p:pic>
      <p:pic>
        <p:nvPicPr>
          <p:cNvPr id="60" name="Εικόνα 59">
            <a:extLst>
              <a:ext uri="{FF2B5EF4-FFF2-40B4-BE49-F238E27FC236}">
                <a16:creationId xmlns:a16="http://schemas.microsoft.com/office/drawing/2014/main" id="{2EAE0EF0-2EA2-4CAA-9679-208FFEFBC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/>
          <a:stretch/>
        </p:blipFill>
        <p:spPr>
          <a:xfrm>
            <a:off x="9243117" y="8265306"/>
            <a:ext cx="1885860" cy="1649415"/>
          </a:xfrm>
          <a:prstGeom prst="rect">
            <a:avLst/>
          </a:prstGeom>
        </p:spPr>
      </p:pic>
      <p:pic>
        <p:nvPicPr>
          <p:cNvPr id="61" name="Εικόνα 60">
            <a:extLst>
              <a:ext uri="{FF2B5EF4-FFF2-40B4-BE49-F238E27FC236}">
                <a16:creationId xmlns:a16="http://schemas.microsoft.com/office/drawing/2014/main" id="{1A18567A-D233-4624-AF0C-9C5C54BC9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6"/>
          <a:stretch/>
        </p:blipFill>
        <p:spPr>
          <a:xfrm>
            <a:off x="12503325" y="3308832"/>
            <a:ext cx="1676401" cy="1724370"/>
          </a:xfrm>
          <a:prstGeom prst="rect">
            <a:avLst/>
          </a:prstGeom>
        </p:spPr>
      </p:pic>
      <p:pic>
        <p:nvPicPr>
          <p:cNvPr id="62" name="Εικόνα 61">
            <a:extLst>
              <a:ext uri="{FF2B5EF4-FFF2-40B4-BE49-F238E27FC236}">
                <a16:creationId xmlns:a16="http://schemas.microsoft.com/office/drawing/2014/main" id="{AEC070C6-3FA3-47D1-80B4-B98222B43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6"/>
          <a:stretch/>
        </p:blipFill>
        <p:spPr>
          <a:xfrm>
            <a:off x="1569317" y="5780728"/>
            <a:ext cx="1676401" cy="1724370"/>
          </a:xfrm>
          <a:prstGeom prst="rect">
            <a:avLst/>
          </a:prstGeom>
        </p:spPr>
      </p:pic>
      <p:pic>
        <p:nvPicPr>
          <p:cNvPr id="63" name="Εικόνα 62">
            <a:extLst>
              <a:ext uri="{FF2B5EF4-FFF2-40B4-BE49-F238E27FC236}">
                <a16:creationId xmlns:a16="http://schemas.microsoft.com/office/drawing/2014/main" id="{FE354C7E-4083-433D-A77C-24314011BC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6"/>
          <a:stretch/>
        </p:blipFill>
        <p:spPr>
          <a:xfrm>
            <a:off x="6879461" y="8212836"/>
            <a:ext cx="1676401" cy="1724370"/>
          </a:xfrm>
          <a:prstGeom prst="rect">
            <a:avLst/>
          </a:prstGeom>
        </p:spPr>
      </p:pic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613EBD3B-F196-4088-B9EB-D18D9534D0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-11125" b="20870"/>
          <a:stretch/>
        </p:blipFill>
        <p:spPr>
          <a:xfrm>
            <a:off x="4197530" y="3141439"/>
            <a:ext cx="1877297" cy="1724370"/>
          </a:xfrm>
          <a:prstGeom prst="rect">
            <a:avLst/>
          </a:prstGeom>
        </p:spPr>
      </p:pic>
      <p:pic>
        <p:nvPicPr>
          <p:cNvPr id="65" name="Εικόνα 64">
            <a:extLst>
              <a:ext uri="{FF2B5EF4-FFF2-40B4-BE49-F238E27FC236}">
                <a16:creationId xmlns:a16="http://schemas.microsoft.com/office/drawing/2014/main" id="{0CF651D2-0312-4551-9CF4-9831058D26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-11125" b="20870"/>
          <a:stretch/>
        </p:blipFill>
        <p:spPr>
          <a:xfrm>
            <a:off x="12380572" y="5805381"/>
            <a:ext cx="1877297" cy="1724370"/>
          </a:xfrm>
          <a:prstGeom prst="rect">
            <a:avLst/>
          </a:prstGeom>
        </p:spPr>
      </p:pic>
      <p:pic>
        <p:nvPicPr>
          <p:cNvPr id="66" name="Εικόνα 65">
            <a:extLst>
              <a:ext uri="{FF2B5EF4-FFF2-40B4-BE49-F238E27FC236}">
                <a16:creationId xmlns:a16="http://schemas.microsoft.com/office/drawing/2014/main" id="{548AB557-0EF9-4584-BBA3-F4D9D8BBC1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-11125" b="20870"/>
          <a:stretch/>
        </p:blipFill>
        <p:spPr>
          <a:xfrm>
            <a:off x="1468870" y="8219859"/>
            <a:ext cx="1877297" cy="1724370"/>
          </a:xfrm>
          <a:prstGeom prst="rect">
            <a:avLst/>
          </a:prstGeom>
        </p:spPr>
      </p:pic>
      <p:pic>
        <p:nvPicPr>
          <p:cNvPr id="67" name="Εικόνα 66">
            <a:extLst>
              <a:ext uri="{FF2B5EF4-FFF2-40B4-BE49-F238E27FC236}">
                <a16:creationId xmlns:a16="http://schemas.microsoft.com/office/drawing/2014/main" id="{618AB6E5-A254-414F-9177-8C84034A5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13" y="3374339"/>
            <a:ext cx="1822019" cy="1822019"/>
          </a:xfrm>
          <a:prstGeom prst="rect">
            <a:avLst/>
          </a:prstGeom>
        </p:spPr>
      </p:pic>
      <p:pic>
        <p:nvPicPr>
          <p:cNvPr id="68" name="Εικόνα 67">
            <a:extLst>
              <a:ext uri="{FF2B5EF4-FFF2-40B4-BE49-F238E27FC236}">
                <a16:creationId xmlns:a16="http://schemas.microsoft.com/office/drawing/2014/main" id="{36545E48-9760-423D-BDB1-ACD67D336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55" y="5829437"/>
            <a:ext cx="1822019" cy="1822019"/>
          </a:xfrm>
          <a:prstGeom prst="rect">
            <a:avLst/>
          </a:prstGeom>
        </p:spPr>
      </p:pic>
      <p:pic>
        <p:nvPicPr>
          <p:cNvPr id="69" name="Εικόνα 68">
            <a:extLst>
              <a:ext uri="{FF2B5EF4-FFF2-40B4-BE49-F238E27FC236}">
                <a16:creationId xmlns:a16="http://schemas.microsoft.com/office/drawing/2014/main" id="{2C446111-5E1D-416A-8934-A14A65979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93" y="8137271"/>
            <a:ext cx="1822019" cy="1822019"/>
          </a:xfrm>
          <a:prstGeom prst="rect">
            <a:avLst/>
          </a:prstGeom>
        </p:spPr>
      </p:pic>
      <p:sp>
        <p:nvSpPr>
          <p:cNvPr id="70" name="Ορθογώνιο 69">
            <a:extLst>
              <a:ext uri="{FF2B5EF4-FFF2-40B4-BE49-F238E27FC236}">
                <a16:creationId xmlns:a16="http://schemas.microsoft.com/office/drawing/2014/main" id="{CFC9D2CC-0140-4D7D-A1E9-4BE45E8FC0BC}"/>
              </a:ext>
            </a:extLst>
          </p:cNvPr>
          <p:cNvSpPr/>
          <p:nvPr/>
        </p:nvSpPr>
        <p:spPr>
          <a:xfrm>
            <a:off x="267684" y="29780"/>
            <a:ext cx="587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l-G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59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</Words>
  <Application>Microsoft Office PowerPoint</Application>
  <PresentationFormat>Προσαρμογή</PresentationFormat>
  <Paragraphs>28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eleni tsirgioti</cp:lastModifiedBy>
  <cp:revision>7</cp:revision>
  <dcterms:created xsi:type="dcterms:W3CDTF">2006-08-16T00:00:00Z</dcterms:created>
  <dcterms:modified xsi:type="dcterms:W3CDTF">2021-04-22T17:29:34Z</dcterms:modified>
  <dc:identifier>DAEcYxVnRIA</dc:identifier>
</cp:coreProperties>
</file>