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0" r:id="rId6"/>
    <p:sldId id="265" r:id="rId7"/>
    <p:sldId id="261" r:id="rId8"/>
    <p:sldId id="262" r:id="rId9"/>
    <p:sldId id="266" r:id="rId10"/>
    <p:sldId id="263" r:id="rId11"/>
    <p:sldId id="267" r:id="rId12"/>
    <p:sldId id="258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89B8-B90B-494C-A026-465C225CEB57}" type="datetimeFigureOut">
              <a:rPr lang="hr-HR" smtClean="0"/>
              <a:t>11.2.2021.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179C-8BD8-453A-A3F1-1140324B0E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795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89B8-B90B-494C-A026-465C225CEB57}" type="datetimeFigureOut">
              <a:rPr lang="hr-HR" smtClean="0"/>
              <a:t>11.2.2021.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179C-8BD8-453A-A3F1-1140324B0E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018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89B8-B90B-494C-A026-465C225CEB57}" type="datetimeFigureOut">
              <a:rPr lang="hr-HR" smtClean="0"/>
              <a:t>11.2.2021.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179C-8BD8-453A-A3F1-1140324B0E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63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89B8-B90B-494C-A026-465C225CEB57}" type="datetimeFigureOut">
              <a:rPr lang="hr-HR" smtClean="0"/>
              <a:t>11.2.2021.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179C-8BD8-453A-A3F1-1140324B0E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225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89B8-B90B-494C-A026-465C225CEB57}" type="datetimeFigureOut">
              <a:rPr lang="hr-HR" smtClean="0"/>
              <a:t>11.2.2021.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179C-8BD8-453A-A3F1-1140324B0E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035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89B8-B90B-494C-A026-465C225CEB57}" type="datetimeFigureOut">
              <a:rPr lang="hr-HR" smtClean="0"/>
              <a:t>11.2.2021.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179C-8BD8-453A-A3F1-1140324B0E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444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89B8-B90B-494C-A026-465C225CEB57}" type="datetimeFigureOut">
              <a:rPr lang="hr-HR" smtClean="0"/>
              <a:t>11.2.2021.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179C-8BD8-453A-A3F1-1140324B0E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89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89B8-B90B-494C-A026-465C225CEB57}" type="datetimeFigureOut">
              <a:rPr lang="hr-HR" smtClean="0"/>
              <a:t>11.2.2021.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179C-8BD8-453A-A3F1-1140324B0E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023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89B8-B90B-494C-A026-465C225CEB57}" type="datetimeFigureOut">
              <a:rPr lang="hr-HR" smtClean="0"/>
              <a:t>11.2.2021.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179C-8BD8-453A-A3F1-1140324B0E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056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89B8-B90B-494C-A026-465C225CEB57}" type="datetimeFigureOut">
              <a:rPr lang="hr-HR" smtClean="0"/>
              <a:t>11.2.2021.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179C-8BD8-453A-A3F1-1140324B0E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487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89B8-B90B-494C-A026-465C225CEB57}" type="datetimeFigureOut">
              <a:rPr lang="hr-HR" smtClean="0"/>
              <a:t>11.2.2021.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179C-8BD8-453A-A3F1-1140324B0E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705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F89B8-B90B-494C-A026-465C225CEB57}" type="datetimeFigureOut">
              <a:rPr lang="hr-HR" smtClean="0"/>
              <a:t>11.2.2021.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4179C-8BD8-453A-A3F1-1140324B0E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6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287383" y="329883"/>
            <a:ext cx="9144000" cy="2387600"/>
          </a:xfrm>
        </p:spPr>
        <p:txBody>
          <a:bodyPr/>
          <a:lstStyle/>
          <a:p>
            <a:r>
              <a:rPr lang="hr-HR" dirty="0" err="1" smtClean="0"/>
              <a:t>eTwinning</a:t>
            </a:r>
            <a:r>
              <a:rPr lang="hr-HR" dirty="0" smtClean="0"/>
              <a:t> </a:t>
            </a:r>
            <a:r>
              <a:rPr lang="hr-HR" dirty="0" err="1" smtClean="0"/>
              <a:t>Kids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eTwinning</a:t>
            </a:r>
            <a:r>
              <a:rPr lang="hr-HR" dirty="0" smtClean="0"/>
              <a:t> </a:t>
            </a:r>
            <a:r>
              <a:rPr lang="hr-HR" dirty="0" err="1" smtClean="0"/>
              <a:t>Skills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49234" y="3309257"/>
            <a:ext cx="6583680" cy="2260048"/>
          </a:xfrm>
        </p:spPr>
        <p:txBody>
          <a:bodyPr>
            <a:noAutofit/>
          </a:bodyPr>
          <a:lstStyle/>
          <a:p>
            <a:r>
              <a:rPr lang="hr-HR" sz="1800" b="1" i="1" dirty="0" smtClean="0">
                <a:solidFill>
                  <a:schemeClr val="accent1">
                    <a:lumMod val="75000"/>
                  </a:schemeClr>
                </a:solidFill>
              </a:rPr>
              <a:t>Online </a:t>
            </a:r>
            <a:r>
              <a:rPr lang="hr-HR" sz="1800" b="1" i="1" dirty="0" err="1" smtClean="0">
                <a:solidFill>
                  <a:schemeClr val="accent1">
                    <a:lumMod val="75000"/>
                  </a:schemeClr>
                </a:solidFill>
              </a:rPr>
              <a:t>meeting</a:t>
            </a:r>
            <a:r>
              <a:rPr lang="hr-HR" sz="1800" b="1" i="1" dirty="0" smtClean="0">
                <a:solidFill>
                  <a:schemeClr val="accent1">
                    <a:lumMod val="75000"/>
                  </a:schemeClr>
                </a:solidFill>
              </a:rPr>
              <a:t> for </a:t>
            </a:r>
            <a:r>
              <a:rPr lang="hr-HR" sz="1800" b="1" i="1" dirty="0" err="1" smtClean="0">
                <a:solidFill>
                  <a:schemeClr val="accent1">
                    <a:lumMod val="75000"/>
                  </a:schemeClr>
                </a:solidFill>
              </a:rPr>
              <a:t>celebrating</a:t>
            </a:r>
            <a:r>
              <a:rPr lang="hr-HR" sz="18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1800" b="1" i="1" dirty="0" err="1" smtClean="0">
                <a:solidFill>
                  <a:schemeClr val="accent1">
                    <a:lumMod val="75000"/>
                  </a:schemeClr>
                </a:solidFill>
              </a:rPr>
              <a:t>Safer</a:t>
            </a:r>
            <a:r>
              <a:rPr lang="hr-HR" sz="1800" b="1" i="1" dirty="0" smtClean="0">
                <a:solidFill>
                  <a:schemeClr val="accent1">
                    <a:lumMod val="75000"/>
                  </a:schemeClr>
                </a:solidFill>
              </a:rPr>
              <a:t> Internet </a:t>
            </a:r>
            <a:r>
              <a:rPr lang="hr-HR" sz="1800" b="1" i="1" dirty="0" err="1" smtClean="0">
                <a:solidFill>
                  <a:schemeClr val="accent1">
                    <a:lumMod val="75000"/>
                  </a:schemeClr>
                </a:solidFill>
              </a:rPr>
              <a:t>Day</a:t>
            </a:r>
            <a:r>
              <a:rPr lang="hr-HR" sz="1800" b="1" i="1" dirty="0" smtClean="0">
                <a:solidFill>
                  <a:schemeClr val="accent1">
                    <a:lumMod val="75000"/>
                  </a:schemeClr>
                </a:solidFill>
              </a:rPr>
              <a:t> 2021</a:t>
            </a:r>
          </a:p>
          <a:p>
            <a:r>
              <a:rPr lang="hr-HR" sz="1800" b="1" i="1" dirty="0" err="1" smtClean="0">
                <a:solidFill>
                  <a:schemeClr val="accent1">
                    <a:lumMod val="75000"/>
                  </a:schemeClr>
                </a:solidFill>
              </a:rPr>
              <a:t>Together</a:t>
            </a:r>
            <a:r>
              <a:rPr lang="hr-HR" sz="1800" b="1" i="1" dirty="0" smtClean="0">
                <a:solidFill>
                  <a:schemeClr val="accent1">
                    <a:lumMod val="75000"/>
                  </a:schemeClr>
                </a:solidFill>
              </a:rPr>
              <a:t> for </a:t>
            </a:r>
            <a:r>
              <a:rPr lang="hr-HR" sz="1800" b="1" i="1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hr-HR" sz="18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1800" b="1" i="1" dirty="0" err="1" smtClean="0">
                <a:solidFill>
                  <a:schemeClr val="accent1">
                    <a:lumMod val="75000"/>
                  </a:schemeClr>
                </a:solidFill>
              </a:rPr>
              <a:t>better</a:t>
            </a:r>
            <a:r>
              <a:rPr lang="hr-HR" sz="1800" b="1" i="1" dirty="0" smtClean="0">
                <a:solidFill>
                  <a:schemeClr val="accent1">
                    <a:lumMod val="75000"/>
                  </a:schemeClr>
                </a:solidFill>
              </a:rPr>
              <a:t> Internet</a:t>
            </a:r>
          </a:p>
          <a:p>
            <a:endParaRPr lang="hr-HR" sz="1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1800" b="1" dirty="0" err="1" smtClean="0"/>
              <a:t>Primary</a:t>
            </a:r>
            <a:r>
              <a:rPr lang="hr-HR" sz="1800" b="1" dirty="0" smtClean="0"/>
              <a:t> </a:t>
            </a:r>
            <a:r>
              <a:rPr lang="hr-HR" sz="1800" b="1" dirty="0" err="1" smtClean="0"/>
              <a:t>school</a:t>
            </a:r>
            <a:r>
              <a:rPr lang="hr-HR" sz="1800" b="1" dirty="0" smtClean="0"/>
              <a:t> Zlatar Bistrica, Croatia </a:t>
            </a:r>
          </a:p>
          <a:p>
            <a:r>
              <a:rPr lang="hr-HR" sz="1800" b="1" dirty="0" smtClean="0"/>
              <a:t>&amp; </a:t>
            </a:r>
          </a:p>
          <a:p>
            <a:r>
              <a:rPr lang="pl-PL" sz="1800" b="1" dirty="0" smtClean="0"/>
              <a:t>Szkoła </a:t>
            </a:r>
            <a:r>
              <a:rPr lang="pl-PL" sz="1800" b="1" dirty="0"/>
              <a:t>Podstawowa nr 1 im. Adama Mickiewicza w </a:t>
            </a:r>
            <a:r>
              <a:rPr lang="pl-PL" sz="1800" b="1" dirty="0" smtClean="0"/>
              <a:t>Radlinie, </a:t>
            </a:r>
            <a:r>
              <a:rPr lang="hr-HR" sz="1800" b="1" dirty="0" smtClean="0"/>
              <a:t>Poland</a:t>
            </a:r>
          </a:p>
          <a:p>
            <a:endParaRPr lang="hr-HR" sz="1800" dirty="0" smtClean="0"/>
          </a:p>
          <a:p>
            <a:r>
              <a:rPr lang="hr-HR" sz="1800" dirty="0" err="1" smtClean="0"/>
              <a:t>February</a:t>
            </a:r>
            <a:r>
              <a:rPr lang="hr-HR" sz="1800" dirty="0" smtClean="0"/>
              <a:t> 9th 2021</a:t>
            </a:r>
            <a:endParaRPr lang="hr-HR" sz="1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44" y="618282"/>
            <a:ext cx="4183106" cy="591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1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823" y="332780"/>
            <a:ext cx="6714309" cy="7803575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783772" y="1976846"/>
            <a:ext cx="432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Group 5- How </a:t>
            </a:r>
            <a:r>
              <a:rPr lang="hr-HR" dirty="0" err="1" smtClean="0"/>
              <a:t>would</a:t>
            </a:r>
            <a:r>
              <a:rPr lang="hr-HR" dirty="0" smtClean="0"/>
              <a:t> a </a:t>
            </a:r>
            <a:r>
              <a:rPr lang="hr-HR" dirty="0" err="1" smtClean="0"/>
              <a:t>world</a:t>
            </a:r>
            <a:r>
              <a:rPr lang="hr-HR" dirty="0" smtClean="0"/>
              <a:t> </a:t>
            </a:r>
            <a:r>
              <a:rPr lang="hr-HR" dirty="0" err="1" smtClean="0"/>
              <a:t>look</a:t>
            </a:r>
            <a:r>
              <a:rPr lang="hr-HR" dirty="0" smtClean="0"/>
              <a:t> </a:t>
            </a:r>
            <a:r>
              <a:rPr lang="hr-HR" dirty="0" err="1" smtClean="0"/>
              <a:t>like</a:t>
            </a:r>
            <a:r>
              <a:rPr lang="hr-HR" dirty="0" smtClean="0"/>
              <a:t> </a:t>
            </a:r>
            <a:r>
              <a:rPr lang="hr-HR" dirty="0" err="1" smtClean="0"/>
              <a:t>without</a:t>
            </a:r>
            <a:r>
              <a:rPr lang="hr-HR" dirty="0" smtClean="0"/>
              <a:t> Internet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071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265405" y="815546"/>
            <a:ext cx="621133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LIFE WOULD BE LIKE IF THERE WAS NO INTERNET</a:t>
            </a:r>
          </a:p>
          <a:p>
            <a:endParaRPr lang="en-US" dirty="0"/>
          </a:p>
          <a:p>
            <a:r>
              <a:rPr lang="en-US" dirty="0"/>
              <a:t>People would go outside more often.</a:t>
            </a:r>
          </a:p>
          <a:p>
            <a:r>
              <a:rPr lang="en-US" dirty="0"/>
              <a:t>People would talk more often</a:t>
            </a:r>
          </a:p>
          <a:p>
            <a:r>
              <a:rPr lang="en-US" dirty="0"/>
              <a:t>Life would be boring without the Internet</a:t>
            </a:r>
          </a:p>
          <a:p>
            <a:r>
              <a:rPr lang="en-US" dirty="0"/>
              <a:t>We </a:t>
            </a:r>
            <a:r>
              <a:rPr lang="en-US" dirty="0" err="1" smtClean="0"/>
              <a:t>wouldn</a:t>
            </a:r>
            <a:r>
              <a:rPr lang="pl-PL" dirty="0" smtClean="0"/>
              <a:t>’</a:t>
            </a:r>
            <a:r>
              <a:rPr lang="en-US" dirty="0" smtClean="0"/>
              <a:t>t </a:t>
            </a:r>
            <a:r>
              <a:rPr lang="en-US" dirty="0"/>
              <a:t>have good source of information</a:t>
            </a:r>
          </a:p>
          <a:p>
            <a:r>
              <a:rPr lang="en-US" dirty="0"/>
              <a:t>It would be harder to do our homework</a:t>
            </a:r>
          </a:p>
          <a:p>
            <a:r>
              <a:rPr lang="en-US" dirty="0"/>
              <a:t>Learning would be harder, less effective without apps</a:t>
            </a:r>
          </a:p>
          <a:p>
            <a:r>
              <a:rPr lang="en-US" dirty="0"/>
              <a:t>We </a:t>
            </a:r>
            <a:r>
              <a:rPr lang="en-US" dirty="0" err="1" smtClean="0"/>
              <a:t>wouldn</a:t>
            </a:r>
            <a:r>
              <a:rPr lang="pl-PL" dirty="0" smtClean="0"/>
              <a:t>’t </a:t>
            </a:r>
            <a:r>
              <a:rPr lang="en-US" dirty="0" smtClean="0"/>
              <a:t>communicate </a:t>
            </a:r>
            <a:r>
              <a:rPr lang="en-US" dirty="0"/>
              <a:t>today</a:t>
            </a:r>
          </a:p>
          <a:p>
            <a:r>
              <a:rPr lang="en-US" dirty="0"/>
              <a:t>We </a:t>
            </a:r>
            <a:r>
              <a:rPr lang="en-US" dirty="0" err="1" smtClean="0"/>
              <a:t>wouldn</a:t>
            </a:r>
            <a:r>
              <a:rPr lang="pl-PL" dirty="0" smtClean="0"/>
              <a:t>’t </a:t>
            </a:r>
            <a:r>
              <a:rPr lang="en-US" dirty="0" smtClean="0"/>
              <a:t>do </a:t>
            </a:r>
            <a:r>
              <a:rPr lang="en-US" dirty="0"/>
              <a:t>online shopping</a:t>
            </a:r>
          </a:p>
          <a:p>
            <a:r>
              <a:rPr lang="en-US" dirty="0"/>
              <a:t>We </a:t>
            </a:r>
            <a:r>
              <a:rPr lang="en-US" dirty="0" err="1" smtClean="0"/>
              <a:t>wouldn</a:t>
            </a:r>
            <a:r>
              <a:rPr lang="pl-PL" dirty="0" smtClean="0"/>
              <a:t>’t </a:t>
            </a:r>
            <a:r>
              <a:rPr lang="en-US" dirty="0" smtClean="0"/>
              <a:t>play </a:t>
            </a:r>
            <a:r>
              <a:rPr lang="en-US" dirty="0"/>
              <a:t>online games so our sight would not suffer so much</a:t>
            </a:r>
          </a:p>
          <a:p>
            <a:r>
              <a:rPr lang="en-US" dirty="0"/>
              <a:t>It would be impossible to book a room in a hotel - which is faster</a:t>
            </a:r>
          </a:p>
          <a:p>
            <a:r>
              <a:rPr lang="en-US" dirty="0"/>
              <a:t>We </a:t>
            </a:r>
            <a:r>
              <a:rPr lang="en-US" dirty="0" err="1" smtClean="0"/>
              <a:t>wouldn</a:t>
            </a:r>
            <a:r>
              <a:rPr lang="pl-PL" dirty="0" smtClean="0"/>
              <a:t>’t </a:t>
            </a:r>
            <a:r>
              <a:rPr lang="en-US" dirty="0" smtClean="0"/>
              <a:t>learn </a:t>
            </a:r>
            <a:r>
              <a:rPr lang="en-US" dirty="0"/>
              <a:t>now because of coronavirus.</a:t>
            </a:r>
          </a:p>
          <a:p>
            <a:r>
              <a:rPr lang="en-US" dirty="0"/>
              <a:t>Thanks to the Internet we can study online</a:t>
            </a:r>
          </a:p>
          <a:p>
            <a:r>
              <a:rPr lang="en-US" dirty="0"/>
              <a:t>World </a:t>
            </a:r>
            <a:r>
              <a:rPr lang="en-US" dirty="0" err="1" smtClean="0"/>
              <a:t>wouldn</a:t>
            </a:r>
            <a:r>
              <a:rPr lang="pl-PL" dirty="0" smtClean="0"/>
              <a:t>’t </a:t>
            </a:r>
            <a:r>
              <a:rPr lang="en-US" dirty="0" smtClean="0"/>
              <a:t>be </a:t>
            </a:r>
            <a:r>
              <a:rPr lang="en-US" dirty="0"/>
              <a:t>so developer.</a:t>
            </a:r>
          </a:p>
          <a:p>
            <a:r>
              <a:rPr lang="en-US" dirty="0"/>
              <a:t>There would be no cyber crimes</a:t>
            </a:r>
          </a:p>
          <a:p>
            <a:r>
              <a:rPr lang="en-US" dirty="0"/>
              <a:t>We </a:t>
            </a:r>
            <a:r>
              <a:rPr lang="en-US" dirty="0" err="1" smtClean="0"/>
              <a:t>wouldn</a:t>
            </a:r>
            <a:r>
              <a:rPr lang="pl-PL" dirty="0" smtClean="0"/>
              <a:t>’t </a:t>
            </a:r>
            <a:r>
              <a:rPr lang="en-US" dirty="0" smtClean="0"/>
              <a:t>know </a:t>
            </a:r>
            <a:r>
              <a:rPr lang="en-US" dirty="0"/>
              <a:t>so many people</a:t>
            </a:r>
          </a:p>
          <a:p>
            <a:r>
              <a:rPr lang="en-US" dirty="0"/>
              <a:t>We </a:t>
            </a:r>
            <a:r>
              <a:rPr lang="en-US" dirty="0" err="1" smtClean="0"/>
              <a:t>wouldn</a:t>
            </a:r>
            <a:r>
              <a:rPr lang="pl-PL" dirty="0" smtClean="0"/>
              <a:t>’t </a:t>
            </a:r>
            <a:r>
              <a:rPr lang="en-US" dirty="0" smtClean="0"/>
              <a:t>be </a:t>
            </a:r>
            <a:r>
              <a:rPr lang="en-US" dirty="0"/>
              <a:t>able to keep in touch with people, friends who are far </a:t>
            </a:r>
            <a:r>
              <a:rPr lang="en-US" dirty="0" smtClean="0"/>
              <a:t>away</a:t>
            </a:r>
            <a:r>
              <a:rPr lang="pl-PL" dirty="0" smtClean="0"/>
              <a:t>.</a:t>
            </a:r>
          </a:p>
          <a:p>
            <a:pPr algn="r"/>
            <a:r>
              <a:rPr lang="pl-PL" dirty="0" smtClean="0"/>
              <a:t>Maciej, Janek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4063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435427"/>
            <a:ext cx="498130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Questions: </a:t>
            </a:r>
            <a:endParaRPr lang="hr-HR" b="1" dirty="0" smtClean="0">
              <a:solidFill>
                <a:srgbClr val="FF0000"/>
              </a:solidFill>
            </a:endParaRPr>
          </a:p>
          <a:p>
            <a:endParaRPr lang="hr-HR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i="1" dirty="0" smtClean="0"/>
              <a:t>1. What social networks do you use?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2. Do you use the Internet in a safe way? Explain how.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3. How can you contribute to Internet security?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4. How much time a day do you spend online?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5. What content do you watch on the Internet, which pages do you visit?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6. Which useful sites on the Internet would you recommend / recommend to others?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7. Do you think you are safe enough while surfing the internet? Explain?</a:t>
            </a:r>
            <a:endParaRPr lang="en-US" i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463" y="775744"/>
            <a:ext cx="7288187" cy="515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611442"/>
              </p:ext>
            </p:extLst>
          </p:nvPr>
        </p:nvGraphicFramePr>
        <p:xfrm>
          <a:off x="1419498" y="775065"/>
          <a:ext cx="8734695" cy="5347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6553">
                  <a:extLst>
                    <a:ext uri="{9D8B030D-6E8A-4147-A177-3AD203B41FA5}">
                      <a16:colId xmlns:a16="http://schemas.microsoft.com/office/drawing/2014/main" xmlns="" val="2993533997"/>
                    </a:ext>
                  </a:extLst>
                </a:gridCol>
                <a:gridCol w="1746553">
                  <a:extLst>
                    <a:ext uri="{9D8B030D-6E8A-4147-A177-3AD203B41FA5}">
                      <a16:colId xmlns:a16="http://schemas.microsoft.com/office/drawing/2014/main" xmlns="" val="279349695"/>
                    </a:ext>
                  </a:extLst>
                </a:gridCol>
                <a:gridCol w="1746553">
                  <a:extLst>
                    <a:ext uri="{9D8B030D-6E8A-4147-A177-3AD203B41FA5}">
                      <a16:colId xmlns:a16="http://schemas.microsoft.com/office/drawing/2014/main" xmlns="" val="2998694506"/>
                    </a:ext>
                  </a:extLst>
                </a:gridCol>
                <a:gridCol w="1747518">
                  <a:extLst>
                    <a:ext uri="{9D8B030D-6E8A-4147-A177-3AD203B41FA5}">
                      <a16:colId xmlns:a16="http://schemas.microsoft.com/office/drawing/2014/main" xmlns="" val="3692607482"/>
                    </a:ext>
                  </a:extLst>
                </a:gridCol>
                <a:gridCol w="1747518">
                  <a:extLst>
                    <a:ext uri="{9D8B030D-6E8A-4147-A177-3AD203B41FA5}">
                      <a16:colId xmlns:a16="http://schemas.microsoft.com/office/drawing/2014/main" xmlns="" val="3109421129"/>
                    </a:ext>
                  </a:extLst>
                </a:gridCol>
              </a:tblGrid>
              <a:tr h="2627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Group 1</a:t>
                      </a:r>
                      <a:endParaRPr lang="hr-HR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Advantages </a:t>
                      </a:r>
                      <a:r>
                        <a:rPr lang="hr-HR" sz="1600" dirty="0" err="1">
                          <a:effectLst/>
                        </a:rPr>
                        <a:t>of</a:t>
                      </a:r>
                      <a:r>
                        <a:rPr lang="hr-HR" sz="1600" dirty="0">
                          <a:effectLst/>
                        </a:rPr>
                        <a:t> </a:t>
                      </a:r>
                      <a:r>
                        <a:rPr lang="hr-HR" sz="1600" dirty="0" err="1">
                          <a:effectLst/>
                        </a:rPr>
                        <a:t>social</a:t>
                      </a:r>
                      <a:r>
                        <a:rPr lang="hr-HR" sz="1600" dirty="0">
                          <a:effectLst/>
                        </a:rPr>
                        <a:t> </a:t>
                      </a:r>
                      <a:r>
                        <a:rPr lang="hr-HR" sz="1600" dirty="0" err="1">
                          <a:effectLst/>
                        </a:rPr>
                        <a:t>networks</a:t>
                      </a:r>
                      <a:endParaRPr lang="hr-HR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 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Group  </a:t>
                      </a:r>
                      <a:r>
                        <a:rPr lang="hr-HR" sz="1600" dirty="0">
                          <a:effectLst/>
                        </a:rPr>
                        <a:t>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err="1">
                          <a:effectLst/>
                        </a:rPr>
                        <a:t>Disadvantages</a:t>
                      </a:r>
                      <a:r>
                        <a:rPr lang="hr-HR" sz="1600" dirty="0">
                          <a:effectLst/>
                        </a:rPr>
                        <a:t> </a:t>
                      </a:r>
                      <a:r>
                        <a:rPr lang="hr-HR" sz="1600" dirty="0" err="1">
                          <a:effectLst/>
                        </a:rPr>
                        <a:t>of</a:t>
                      </a:r>
                      <a:r>
                        <a:rPr lang="hr-HR" sz="1600" dirty="0">
                          <a:effectLst/>
                        </a:rPr>
                        <a:t> </a:t>
                      </a:r>
                      <a:r>
                        <a:rPr lang="hr-HR" sz="1600" dirty="0" err="1">
                          <a:effectLst/>
                        </a:rPr>
                        <a:t>social</a:t>
                      </a:r>
                      <a:r>
                        <a:rPr lang="hr-HR" sz="1600" dirty="0">
                          <a:effectLst/>
                        </a:rPr>
                        <a:t> </a:t>
                      </a:r>
                      <a:r>
                        <a:rPr lang="hr-HR" sz="1600" dirty="0" err="1">
                          <a:effectLst/>
                        </a:rPr>
                        <a:t>networks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Group  </a:t>
                      </a:r>
                      <a:r>
                        <a:rPr lang="hr-HR" sz="1600" dirty="0">
                          <a:effectLst/>
                        </a:rPr>
                        <a:t>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Internet </a:t>
                      </a:r>
                      <a:r>
                        <a:rPr lang="hr-HR" sz="1600" dirty="0" err="1">
                          <a:effectLst/>
                        </a:rPr>
                        <a:t>etiquette</a:t>
                      </a:r>
                      <a:r>
                        <a:rPr lang="hr-HR" sz="1600" dirty="0">
                          <a:effectLst/>
                        </a:rPr>
                        <a:t> (</a:t>
                      </a:r>
                      <a:r>
                        <a:rPr lang="hr-HR" sz="1600" dirty="0" err="1">
                          <a:effectLst/>
                        </a:rPr>
                        <a:t>Netiquette</a:t>
                      </a:r>
                      <a:r>
                        <a:rPr lang="hr-HR" sz="1600" dirty="0">
                          <a:effectLst/>
                        </a:rPr>
                        <a:t>) - </a:t>
                      </a:r>
                      <a:r>
                        <a:rPr lang="hr-HR" sz="1600" dirty="0" err="1">
                          <a:effectLst/>
                        </a:rPr>
                        <a:t>rules</a:t>
                      </a:r>
                      <a:r>
                        <a:rPr lang="hr-HR" sz="1600" dirty="0">
                          <a:effectLst/>
                        </a:rPr>
                        <a:t> </a:t>
                      </a:r>
                      <a:r>
                        <a:rPr lang="hr-HR" sz="1600" dirty="0" err="1">
                          <a:effectLst/>
                        </a:rPr>
                        <a:t>of</a:t>
                      </a:r>
                      <a:r>
                        <a:rPr lang="hr-HR" sz="1600" dirty="0">
                          <a:effectLst/>
                        </a:rPr>
                        <a:t> </a:t>
                      </a:r>
                      <a:r>
                        <a:rPr lang="hr-HR" sz="1600" dirty="0" err="1">
                          <a:effectLst/>
                        </a:rPr>
                        <a:t>conduct</a:t>
                      </a:r>
                      <a:r>
                        <a:rPr lang="hr-HR" sz="1600" dirty="0">
                          <a:effectLst/>
                        </a:rPr>
                        <a:t> on </a:t>
                      </a:r>
                      <a:r>
                        <a:rPr lang="hr-HR" sz="1600" dirty="0" err="1">
                          <a:effectLst/>
                        </a:rPr>
                        <a:t>the</a:t>
                      </a:r>
                      <a:r>
                        <a:rPr lang="hr-HR" sz="1600" dirty="0">
                          <a:effectLst/>
                        </a:rPr>
                        <a:t> Internet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Group  </a:t>
                      </a:r>
                      <a:r>
                        <a:rPr lang="hr-HR" sz="1600" dirty="0">
                          <a:effectLst/>
                        </a:rPr>
                        <a:t>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dirty="0" err="1">
                          <a:effectLst/>
                        </a:rPr>
                        <a:t>Poster</a:t>
                      </a:r>
                      <a:r>
                        <a:rPr lang="hr-HR" sz="1600" dirty="0">
                          <a:effectLst/>
                        </a:rPr>
                        <a:t> "</a:t>
                      </a:r>
                      <a:r>
                        <a:rPr lang="hr-HR" sz="1600" dirty="0" err="1">
                          <a:effectLst/>
                        </a:rPr>
                        <a:t>Safer</a:t>
                      </a:r>
                      <a:r>
                        <a:rPr lang="hr-HR" sz="1600" dirty="0">
                          <a:effectLst/>
                        </a:rPr>
                        <a:t> Internet </a:t>
                      </a:r>
                      <a:r>
                        <a:rPr lang="hr-HR" sz="1600" dirty="0" err="1">
                          <a:effectLst/>
                        </a:rPr>
                        <a:t>Day</a:t>
                      </a:r>
                      <a:r>
                        <a:rPr lang="hr-HR" sz="1600" dirty="0">
                          <a:effectLst/>
                        </a:rPr>
                        <a:t> 2021" - "</a:t>
                      </a:r>
                      <a:r>
                        <a:rPr lang="hr-HR" sz="1600" dirty="0" err="1">
                          <a:effectLst/>
                        </a:rPr>
                        <a:t>Together</a:t>
                      </a:r>
                      <a:r>
                        <a:rPr lang="hr-HR" sz="1600" dirty="0">
                          <a:effectLst/>
                        </a:rPr>
                        <a:t> for a </a:t>
                      </a:r>
                      <a:r>
                        <a:rPr lang="hr-HR" sz="1600" dirty="0" err="1">
                          <a:effectLst/>
                        </a:rPr>
                        <a:t>safer</a:t>
                      </a:r>
                      <a:r>
                        <a:rPr lang="hr-HR" sz="1600" dirty="0">
                          <a:effectLst/>
                        </a:rPr>
                        <a:t> Internet"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Group  </a:t>
                      </a:r>
                      <a:r>
                        <a:rPr lang="hr-HR" sz="1600" dirty="0">
                          <a:effectLst/>
                        </a:rPr>
                        <a:t>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dirty="0">
                          <a:effectLst/>
                        </a:rPr>
                        <a:t>How </a:t>
                      </a:r>
                      <a:r>
                        <a:rPr lang="hr-HR" sz="1600" dirty="0" err="1">
                          <a:effectLst/>
                        </a:rPr>
                        <a:t>would</a:t>
                      </a:r>
                      <a:r>
                        <a:rPr lang="hr-HR" sz="1600" dirty="0">
                          <a:effectLst/>
                        </a:rPr>
                        <a:t> </a:t>
                      </a:r>
                      <a:r>
                        <a:rPr lang="hr-HR" sz="1600" dirty="0" err="1">
                          <a:effectLst/>
                        </a:rPr>
                        <a:t>the</a:t>
                      </a:r>
                      <a:r>
                        <a:rPr lang="hr-HR" sz="1600" dirty="0">
                          <a:effectLst/>
                        </a:rPr>
                        <a:t> </a:t>
                      </a:r>
                      <a:r>
                        <a:rPr lang="hr-HR" sz="1600" dirty="0" err="1">
                          <a:effectLst/>
                        </a:rPr>
                        <a:t>world</a:t>
                      </a:r>
                      <a:r>
                        <a:rPr lang="hr-HR" sz="1600" dirty="0">
                          <a:effectLst/>
                        </a:rPr>
                        <a:t> </a:t>
                      </a:r>
                      <a:r>
                        <a:rPr lang="hr-HR" sz="1600" dirty="0" err="1">
                          <a:effectLst/>
                        </a:rPr>
                        <a:t>look</a:t>
                      </a:r>
                      <a:r>
                        <a:rPr lang="hr-HR" sz="1600" dirty="0">
                          <a:effectLst/>
                        </a:rPr>
                        <a:t> </a:t>
                      </a:r>
                      <a:r>
                        <a:rPr lang="hr-HR" sz="1600" dirty="0" err="1">
                          <a:effectLst/>
                        </a:rPr>
                        <a:t>like</a:t>
                      </a:r>
                      <a:r>
                        <a:rPr lang="hr-HR" sz="1600" dirty="0">
                          <a:effectLst/>
                        </a:rPr>
                        <a:t> </a:t>
                      </a:r>
                      <a:r>
                        <a:rPr lang="hr-HR" sz="1600" dirty="0" err="1">
                          <a:effectLst/>
                        </a:rPr>
                        <a:t>without</a:t>
                      </a:r>
                      <a:r>
                        <a:rPr lang="hr-HR" sz="1600" dirty="0">
                          <a:effectLst/>
                        </a:rPr>
                        <a:t> </a:t>
                      </a:r>
                      <a:r>
                        <a:rPr lang="hr-HR" sz="1600" dirty="0" err="1">
                          <a:effectLst/>
                        </a:rPr>
                        <a:t>the</a:t>
                      </a:r>
                      <a:r>
                        <a:rPr lang="hr-HR" sz="1600" dirty="0">
                          <a:effectLst/>
                        </a:rPr>
                        <a:t> internet?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95927405"/>
                  </a:ext>
                </a:extLst>
              </a:tr>
              <a:tr h="453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err="1">
                          <a:effectLst/>
                        </a:rPr>
                        <a:t>Vanesa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Nino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Nikola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Karlo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Daniel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57531886"/>
                  </a:ext>
                </a:extLst>
              </a:tr>
              <a:tr h="453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Maja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Dino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Ivano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Martin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err="1">
                          <a:effectLst/>
                        </a:rPr>
                        <a:t>Tesa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62690222"/>
                  </a:ext>
                </a:extLst>
              </a:tr>
              <a:tr h="453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Mia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Marija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Magdalena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Matija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 </a:t>
                      </a:r>
                      <a:r>
                        <a:rPr lang="hr-HR" sz="1600" dirty="0" err="1">
                          <a:effectLst/>
                        </a:rPr>
                        <a:t>Maciek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90186095"/>
                  </a:ext>
                </a:extLst>
              </a:tr>
              <a:tr h="453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Kacper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 Zosia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 Marta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 Nadia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 Jan B.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62894406"/>
                  </a:ext>
                </a:extLst>
              </a:tr>
              <a:tr h="453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 Jacek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 Ania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 Oliwia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 Karol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 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32642893"/>
                  </a:ext>
                </a:extLst>
              </a:tr>
              <a:tr h="453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 Natalia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 Zuzia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 Nikola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 Jan A.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 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50158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7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4318890" y="875603"/>
            <a:ext cx="396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i="1" dirty="0" smtClean="0">
                <a:solidFill>
                  <a:srgbClr val="FF0000"/>
                </a:solidFill>
              </a:rPr>
              <a:t>Group 1- Advantages </a:t>
            </a:r>
            <a:r>
              <a:rPr lang="hr-HR" b="1" i="1" dirty="0" err="1" smtClean="0">
                <a:solidFill>
                  <a:srgbClr val="FF0000"/>
                </a:solidFill>
              </a:rPr>
              <a:t>of</a:t>
            </a:r>
            <a:r>
              <a:rPr lang="hr-HR" b="1" i="1" dirty="0" smtClean="0">
                <a:solidFill>
                  <a:srgbClr val="FF0000"/>
                </a:solidFill>
              </a:rPr>
              <a:t> </a:t>
            </a:r>
            <a:r>
              <a:rPr lang="hr-HR" b="1" i="1" dirty="0" err="1" smtClean="0">
                <a:solidFill>
                  <a:srgbClr val="FF0000"/>
                </a:solidFill>
              </a:rPr>
              <a:t>social</a:t>
            </a:r>
            <a:r>
              <a:rPr lang="hr-HR" b="1" i="1" dirty="0" smtClean="0">
                <a:solidFill>
                  <a:srgbClr val="FF0000"/>
                </a:solidFill>
              </a:rPr>
              <a:t> </a:t>
            </a:r>
            <a:r>
              <a:rPr lang="hr-HR" b="1" i="1" dirty="0" err="1" smtClean="0">
                <a:solidFill>
                  <a:srgbClr val="FF0000"/>
                </a:solidFill>
              </a:rPr>
              <a:t>networks</a:t>
            </a:r>
            <a:endParaRPr lang="hr-HR" b="1" i="1" dirty="0">
              <a:solidFill>
                <a:srgbClr val="FF0000"/>
              </a:solidFill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478971" y="1336826"/>
            <a:ext cx="527739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apps like Facebook or Instagram you can talk to your friends or </a:t>
            </a:r>
            <a:r>
              <a:rPr lang="en-US" dirty="0" smtClean="0"/>
              <a:t>family</a:t>
            </a:r>
            <a:endParaRPr lang="hr-HR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there </a:t>
            </a:r>
            <a:r>
              <a:rPr lang="en-US" dirty="0"/>
              <a:t>you can also post pictures of your adventures or </a:t>
            </a:r>
            <a:r>
              <a:rPr lang="en-US" dirty="0" smtClean="0"/>
              <a:t>trips</a:t>
            </a:r>
            <a:endParaRPr lang="hr-HR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There </a:t>
            </a:r>
            <a:r>
              <a:rPr lang="en-US" dirty="0"/>
              <a:t>is still a lot of chatting apps like Viber and </a:t>
            </a:r>
            <a:r>
              <a:rPr lang="en-US" dirty="0" smtClean="0"/>
              <a:t>WhatsApp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en-US" dirty="0" smtClean="0"/>
              <a:t> Also </a:t>
            </a:r>
            <a:r>
              <a:rPr lang="en-US" dirty="0"/>
              <a:t>there is Electronic mail (E-Mail), there you can send </a:t>
            </a:r>
            <a:r>
              <a:rPr lang="en-US" dirty="0" err="1"/>
              <a:t>informations</a:t>
            </a:r>
            <a:r>
              <a:rPr lang="en-US" dirty="0"/>
              <a:t> about something important or an invitation to some special </a:t>
            </a:r>
            <a:r>
              <a:rPr lang="en-US" dirty="0" smtClean="0"/>
              <a:t>event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en-US" dirty="0" smtClean="0"/>
              <a:t>there </a:t>
            </a:r>
            <a:r>
              <a:rPr lang="en-US" dirty="0"/>
              <a:t>is much more useful types of networks like charity </a:t>
            </a:r>
            <a:r>
              <a:rPr lang="en-US" dirty="0" smtClean="0"/>
              <a:t>websites.</a:t>
            </a:r>
            <a:endParaRPr lang="hr-HR" dirty="0" smtClean="0"/>
          </a:p>
          <a:p>
            <a:r>
              <a:rPr lang="en-US" dirty="0" smtClean="0"/>
              <a:t>And </a:t>
            </a:r>
            <a:r>
              <a:rPr lang="en-US" dirty="0"/>
              <a:t>that's what I think are the advantages of social </a:t>
            </a:r>
            <a:r>
              <a:rPr lang="en-US" dirty="0" smtClean="0"/>
              <a:t>networks</a:t>
            </a:r>
            <a:r>
              <a:rPr lang="hr-HR" dirty="0" smtClean="0"/>
              <a:t>.</a:t>
            </a:r>
            <a:endParaRPr lang="hr-HR" dirty="0"/>
          </a:p>
          <a:p>
            <a:pPr algn="r"/>
            <a:r>
              <a:rPr lang="hr-HR" dirty="0" smtClean="0"/>
              <a:t>                                                                                                              </a:t>
            </a:r>
            <a:r>
              <a:rPr lang="hr-HR" b="1" dirty="0" smtClean="0"/>
              <a:t> Maja</a:t>
            </a:r>
            <a:endParaRPr lang="hr-HR" b="1" dirty="0"/>
          </a:p>
        </p:txBody>
      </p:sp>
      <p:sp>
        <p:nvSpPr>
          <p:cNvPr id="4" name="Pravokutnik 3"/>
          <p:cNvSpPr/>
          <p:nvPr/>
        </p:nvSpPr>
        <p:spPr>
          <a:xfrm>
            <a:off x="6409509" y="2887682"/>
            <a:ext cx="5996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BENEFITS ON SOCIAL NETWORKS</a:t>
            </a:r>
          </a:p>
          <a:p>
            <a:endParaRPr lang="en-US" dirty="0"/>
          </a:p>
          <a:p>
            <a:r>
              <a:rPr lang="en-US" dirty="0"/>
              <a:t>1. We can learn online.</a:t>
            </a:r>
          </a:p>
          <a:p>
            <a:endParaRPr lang="en-US" dirty="0"/>
          </a:p>
          <a:p>
            <a:r>
              <a:rPr lang="en-US" dirty="0"/>
              <a:t>2. We can have fun online.</a:t>
            </a:r>
          </a:p>
          <a:p>
            <a:endParaRPr lang="en-US" dirty="0"/>
          </a:p>
          <a:p>
            <a:r>
              <a:rPr lang="en-US" dirty="0"/>
              <a:t>3. We don't have to send a message in the mail, but we can send it online.</a:t>
            </a:r>
          </a:p>
          <a:p>
            <a:endParaRPr lang="en-US" dirty="0"/>
          </a:p>
          <a:p>
            <a:r>
              <a:rPr lang="en-US" dirty="0"/>
              <a:t>4. We can solve homework the easy way.</a:t>
            </a:r>
          </a:p>
          <a:p>
            <a:endParaRPr lang="en-US" dirty="0"/>
          </a:p>
          <a:p>
            <a:r>
              <a:rPr lang="en-US" dirty="0"/>
              <a:t>5. We can hear from friends or relatives from other countries.</a:t>
            </a:r>
          </a:p>
          <a:p>
            <a:endParaRPr lang="en-US" dirty="0"/>
          </a:p>
          <a:p>
            <a:r>
              <a:rPr lang="hr-HR" dirty="0" smtClean="0"/>
              <a:t>                                                           </a:t>
            </a:r>
            <a:r>
              <a:rPr lang="en-US" b="1" dirty="0" smtClean="0"/>
              <a:t>Vanesa</a:t>
            </a:r>
            <a:r>
              <a:rPr lang="hr-HR" b="1" dirty="0" smtClean="0"/>
              <a:t> </a:t>
            </a:r>
            <a:r>
              <a:rPr lang="hr-HR" b="1" dirty="0" err="1" smtClean="0"/>
              <a:t>and</a:t>
            </a:r>
            <a:r>
              <a:rPr lang="en-US" b="1" dirty="0" smtClean="0"/>
              <a:t> </a:t>
            </a:r>
            <a:r>
              <a:rPr lang="en-US" b="1" dirty="0"/>
              <a:t>Mia 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318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27654" y="342371"/>
            <a:ext cx="8394357" cy="619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ADVANTAGES OF SOCIAL NETWORKS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talk with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friends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far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away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something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friends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shop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quickly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talk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hobbies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inspirations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languages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practise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ones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already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passions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things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easily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doing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things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keen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on, for ex ample: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listening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favourite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music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watching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gripping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films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playing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favourite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games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sell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things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leasing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Home.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locations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anything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you’ve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easy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pl-P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Kacper, Jacek, Natalia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1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3048000" y="176603"/>
            <a:ext cx="6096000" cy="65047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600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2- </a:t>
            </a:r>
            <a:r>
              <a:rPr lang="hr-HR" sz="2600" dirty="0" err="1" smtClean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Disadvantages</a:t>
            </a:r>
            <a:r>
              <a:rPr lang="hr-HR" sz="2600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600" dirty="0" err="1" smtClean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hr-HR" sz="2600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600" dirty="0" err="1" smtClean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2600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Internet</a:t>
            </a:r>
            <a:endParaRPr lang="hr-HR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hr-HR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Danger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virus</a:t>
            </a:r>
            <a:endParaRPr lang="hr-HR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hr-HR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Various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inappropriate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</a:t>
            </a:r>
            <a:endParaRPr lang="hr-HR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hr-HR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</a:t>
            </a:r>
            <a:r>
              <a:rPr lang="hr-H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hr-H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hr-H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</a:t>
            </a:r>
            <a:r>
              <a:rPr lang="hr-H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hr-H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anyone</a:t>
            </a:r>
            <a:r>
              <a:rPr lang="hr-H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connected</a:t>
            </a:r>
            <a:r>
              <a:rPr lang="hr-H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hr-HR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lang="hr-HR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Internet, </a:t>
            </a:r>
            <a:r>
              <a:rPr lang="hr-HR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hr-H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hr-H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difficult</a:t>
            </a:r>
            <a:r>
              <a:rPr lang="hr-H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hr-HR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discover</a:t>
            </a:r>
            <a:r>
              <a:rPr lang="hr-H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truth</a:t>
            </a:r>
            <a:r>
              <a:rPr lang="hr-H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hr-H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lies</a:t>
            </a:r>
            <a:r>
              <a:rPr lang="hr-H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hr-HR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Internet</a:t>
            </a:r>
            <a:endParaRPr lang="hr-HR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In online </a:t>
            </a:r>
            <a:r>
              <a:rPr lang="hr-HR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</a:t>
            </a:r>
            <a:r>
              <a:rPr lang="hr-HR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hr-HR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hr-HR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never</a:t>
            </a:r>
            <a:r>
              <a:rPr lang="hr-HR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alone</a:t>
            </a:r>
            <a:endParaRPr lang="hr-HR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hr-HR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Ontoday's</a:t>
            </a:r>
            <a:r>
              <a:rPr lang="hr-H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popular</a:t>
            </a:r>
            <a:r>
              <a:rPr lang="hr-H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chat </a:t>
            </a:r>
            <a:r>
              <a:rPr lang="hr-HR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hr-H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hr-H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easiest</a:t>
            </a:r>
            <a:r>
              <a:rPr lang="hr-H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hr-HR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</a:t>
            </a:r>
            <a:r>
              <a:rPr lang="hr-H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yourself</a:t>
            </a:r>
            <a:endParaRPr lang="hr-HR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as </a:t>
            </a:r>
            <a:r>
              <a:rPr lang="hr-HR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someone</a:t>
            </a:r>
            <a:r>
              <a:rPr lang="hr-H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else</a:t>
            </a:r>
            <a:endParaRPr lang="hr-HR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hr-HR" dirty="0" err="1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Internet </a:t>
            </a:r>
            <a:r>
              <a:rPr lang="hr-HR" dirty="0" err="1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hr-HR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</a:t>
            </a:r>
            <a:r>
              <a:rPr lang="hr-HR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hr-HR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viruses</a:t>
            </a:r>
            <a:r>
              <a:rPr lang="hr-HR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hr-HR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hr-HR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dirty="0" err="1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hr-HR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install</a:t>
            </a:r>
            <a:r>
              <a:rPr lang="hr-HR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endParaRPr lang="hr-HR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hr-HR" dirty="0" err="1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hr-HR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programs</a:t>
            </a:r>
            <a:r>
              <a:rPr lang="hr-HR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hr-HR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hr-HR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hr-HR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hr-HR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</a:t>
            </a:r>
            <a:r>
              <a:rPr lang="hr-HR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hr-HR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antivirus</a:t>
            </a:r>
            <a:r>
              <a:rPr lang="hr-HR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program      </a:t>
            </a:r>
            <a:endParaRPr lang="hr-HR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hr-HR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hr-HR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Made</a:t>
            </a:r>
            <a:r>
              <a:rPr lang="hr-HR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hr-HR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Nino Bradić</a:t>
            </a:r>
            <a:r>
              <a:rPr lang="hr-HR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Marija Čukman, </a:t>
            </a:r>
            <a:r>
              <a:rPr lang="hr-HR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Dino </a:t>
            </a:r>
            <a:r>
              <a:rPr lang="hr-HR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Cavor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50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20346" y="1166843"/>
            <a:ext cx="80236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DISADVANTAGES OF SOCIAL NETWORKS</a:t>
            </a:r>
          </a:p>
          <a:p>
            <a:r>
              <a:rPr lang="pl-PL" dirty="0"/>
              <a:t>1. The Internet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addictive</a:t>
            </a:r>
            <a:r>
              <a:rPr lang="pl-PL" dirty="0"/>
              <a:t>: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little</a:t>
            </a:r>
            <a:r>
              <a:rPr lang="pl-PL" dirty="0"/>
              <a:t> </a:t>
            </a:r>
            <a:r>
              <a:rPr lang="pl-PL" dirty="0" err="1"/>
              <a:t>time</a:t>
            </a:r>
            <a:r>
              <a:rPr lang="pl-PL" dirty="0"/>
              <a:t> for </a:t>
            </a:r>
            <a:r>
              <a:rPr lang="pl-PL" dirty="0" err="1"/>
              <a:t>your</a:t>
            </a:r>
            <a:r>
              <a:rPr lang="pl-PL" dirty="0"/>
              <a:t> family and </a:t>
            </a:r>
            <a:r>
              <a:rPr lang="pl-PL" dirty="0" err="1"/>
              <a:t>friends</a:t>
            </a:r>
            <a:r>
              <a:rPr lang="pl-PL" dirty="0"/>
              <a:t>.</a:t>
            </a:r>
          </a:p>
          <a:p>
            <a:r>
              <a:rPr lang="pl-PL" dirty="0"/>
              <a:t>2. </a:t>
            </a:r>
            <a:r>
              <a:rPr lang="pl-PL" dirty="0" err="1"/>
              <a:t>When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trust </a:t>
            </a:r>
            <a:r>
              <a:rPr lang="pl-PL" dirty="0" err="1"/>
              <a:t>somebody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don’t</a:t>
            </a:r>
            <a:r>
              <a:rPr lang="pl-PL" dirty="0"/>
              <a:t> </a:t>
            </a:r>
            <a:r>
              <a:rPr lang="pl-PL" dirty="0" err="1"/>
              <a:t>know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be </a:t>
            </a:r>
            <a:r>
              <a:rPr lang="pl-PL" dirty="0" err="1"/>
              <a:t>dangerous</a:t>
            </a:r>
            <a:r>
              <a:rPr lang="pl-PL" dirty="0"/>
              <a:t> </a:t>
            </a:r>
            <a:r>
              <a:rPr lang="pl-PL" dirty="0" err="1"/>
              <a:t>because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never</a:t>
            </a:r>
            <a:r>
              <a:rPr lang="pl-PL" dirty="0"/>
              <a:t> </a:t>
            </a:r>
            <a:r>
              <a:rPr lang="pl-PL" dirty="0" err="1"/>
              <a:t>know</a:t>
            </a:r>
            <a:r>
              <a:rPr lang="pl-PL" dirty="0"/>
              <a:t> </a:t>
            </a:r>
            <a:r>
              <a:rPr lang="pl-PL" dirty="0" err="1"/>
              <a:t>who</a:t>
            </a:r>
            <a:endParaRPr lang="pl-PL" dirty="0"/>
          </a:p>
          <a:p>
            <a:r>
              <a:rPr lang="pl-PL" dirty="0" err="1"/>
              <a:t>is</a:t>
            </a:r>
            <a:r>
              <a:rPr lang="pl-PL" dirty="0"/>
              <a:t> on the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side</a:t>
            </a:r>
            <a:endParaRPr lang="pl-PL" dirty="0"/>
          </a:p>
          <a:p>
            <a:r>
              <a:rPr lang="pl-PL" dirty="0"/>
              <a:t>3. People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pretend</a:t>
            </a:r>
            <a:r>
              <a:rPr lang="pl-PL" dirty="0"/>
              <a:t> to be </a:t>
            </a:r>
            <a:r>
              <a:rPr lang="pl-PL" dirty="0" err="1"/>
              <a:t>someone</a:t>
            </a:r>
            <a:r>
              <a:rPr lang="pl-PL" dirty="0"/>
              <a:t> </a:t>
            </a:r>
            <a:r>
              <a:rPr lang="pl-PL" dirty="0" err="1"/>
              <a:t>else</a:t>
            </a:r>
            <a:r>
              <a:rPr lang="pl-PL" dirty="0"/>
              <a:t>. In </a:t>
            </a:r>
            <a:r>
              <a:rPr lang="pl-PL" dirty="0" err="1"/>
              <a:t>reality</a:t>
            </a:r>
            <a:r>
              <a:rPr lang="pl-PL" dirty="0"/>
              <a:t>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not </a:t>
            </a:r>
            <a:r>
              <a:rPr lang="pl-PL" dirty="0" err="1"/>
              <a:t>so</a:t>
            </a:r>
            <a:r>
              <a:rPr lang="pl-PL" dirty="0"/>
              <a:t> </a:t>
            </a:r>
            <a:r>
              <a:rPr lang="pl-PL" dirty="0" err="1"/>
              <a:t>perfect</a:t>
            </a:r>
            <a:r>
              <a:rPr lang="pl-PL" dirty="0"/>
              <a:t>.</a:t>
            </a:r>
          </a:p>
          <a:p>
            <a:r>
              <a:rPr lang="pl-PL" dirty="0"/>
              <a:t>4. </a:t>
            </a:r>
            <a:r>
              <a:rPr lang="pl-PL" dirty="0" err="1"/>
              <a:t>Others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know</a:t>
            </a:r>
            <a:r>
              <a:rPr lang="pl-PL" dirty="0"/>
              <a:t> a lot </a:t>
            </a:r>
            <a:r>
              <a:rPr lang="pl-PL" dirty="0" err="1"/>
              <a:t>about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because</a:t>
            </a:r>
            <a:r>
              <a:rPr lang="pl-PL" dirty="0"/>
              <a:t> we </a:t>
            </a:r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too</a:t>
            </a:r>
            <a:r>
              <a:rPr lang="pl-PL" dirty="0"/>
              <a:t> </a:t>
            </a:r>
            <a:r>
              <a:rPr lang="pl-PL" dirty="0" err="1"/>
              <a:t>many</a:t>
            </a:r>
            <a:r>
              <a:rPr lang="pl-PL" dirty="0"/>
              <a:t> </a:t>
            </a:r>
            <a:r>
              <a:rPr lang="pl-PL" dirty="0" err="1"/>
              <a:t>personal</a:t>
            </a:r>
            <a:r>
              <a:rPr lang="pl-PL" dirty="0"/>
              <a:t> </a:t>
            </a:r>
            <a:r>
              <a:rPr lang="pl-PL" dirty="0" err="1"/>
              <a:t>information</a:t>
            </a:r>
            <a:r>
              <a:rPr lang="pl-PL" dirty="0"/>
              <a:t>.</a:t>
            </a:r>
          </a:p>
          <a:p>
            <a:r>
              <a:rPr lang="pl-PL" dirty="0"/>
              <a:t>5. People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hate</a:t>
            </a:r>
            <a:r>
              <a:rPr lang="pl-PL" dirty="0"/>
              <a:t> one </a:t>
            </a:r>
            <a:r>
              <a:rPr lang="pl-PL" dirty="0" err="1"/>
              <a:t>another</a:t>
            </a:r>
            <a:r>
              <a:rPr lang="pl-PL" dirty="0"/>
              <a:t> </a:t>
            </a:r>
            <a:r>
              <a:rPr lang="pl-PL" dirty="0" err="1"/>
              <a:t>without</a:t>
            </a:r>
            <a:r>
              <a:rPr lang="pl-PL" dirty="0"/>
              <a:t> a </a:t>
            </a:r>
            <a:r>
              <a:rPr lang="pl-PL" dirty="0" err="1"/>
              <a:t>reason</a:t>
            </a:r>
            <a:endParaRPr lang="pl-PL" dirty="0"/>
          </a:p>
          <a:p>
            <a:r>
              <a:rPr lang="pl-PL" dirty="0"/>
              <a:t>6. </a:t>
            </a:r>
            <a:r>
              <a:rPr lang="pl-PL" dirty="0" err="1"/>
              <a:t>Others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stalk</a:t>
            </a:r>
            <a:r>
              <a:rPr lang="pl-PL" dirty="0"/>
              <a:t> and </a:t>
            </a:r>
            <a:r>
              <a:rPr lang="pl-PL" dirty="0" err="1"/>
              <a:t>offend</a:t>
            </a:r>
            <a:r>
              <a:rPr lang="pl-PL" dirty="0"/>
              <a:t> </a:t>
            </a:r>
            <a:r>
              <a:rPr lang="pl-PL" dirty="0" err="1"/>
              <a:t>us</a:t>
            </a:r>
            <a:r>
              <a:rPr lang="pl-PL" dirty="0"/>
              <a:t> </a:t>
            </a:r>
            <a:r>
              <a:rPr lang="pl-PL" dirty="0" err="1"/>
              <a:t>because</a:t>
            </a:r>
            <a:r>
              <a:rPr lang="pl-PL" dirty="0"/>
              <a:t>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often</a:t>
            </a:r>
            <a:r>
              <a:rPr lang="pl-PL" dirty="0"/>
              <a:t> </a:t>
            </a:r>
            <a:r>
              <a:rPr lang="pl-PL" dirty="0" err="1"/>
              <a:t>feel</a:t>
            </a:r>
            <a:r>
              <a:rPr lang="pl-PL" dirty="0"/>
              <a:t> </a:t>
            </a:r>
            <a:r>
              <a:rPr lang="pl-PL" dirty="0" err="1"/>
              <a:t>anonymous</a:t>
            </a:r>
            <a:r>
              <a:rPr lang="pl-PL" dirty="0"/>
              <a:t>.</a:t>
            </a:r>
          </a:p>
          <a:p>
            <a:r>
              <a:rPr lang="pl-PL" dirty="0"/>
              <a:t>7.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accounts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be </a:t>
            </a:r>
            <a:r>
              <a:rPr lang="pl-PL" dirty="0" err="1"/>
              <a:t>hacked</a:t>
            </a:r>
            <a:r>
              <a:rPr lang="pl-PL" dirty="0"/>
              <a:t>.</a:t>
            </a:r>
          </a:p>
          <a:p>
            <a:r>
              <a:rPr lang="pl-PL" dirty="0"/>
              <a:t>8. </a:t>
            </a:r>
            <a:r>
              <a:rPr lang="pl-PL" dirty="0" err="1"/>
              <a:t>Because</a:t>
            </a:r>
            <a:r>
              <a:rPr lang="pl-PL" dirty="0"/>
              <a:t> of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people’s</a:t>
            </a:r>
            <a:r>
              <a:rPr lang="pl-PL" dirty="0"/>
              <a:t> </a:t>
            </a:r>
            <a:r>
              <a:rPr lang="pl-PL" dirty="0" err="1"/>
              <a:t>negative</a:t>
            </a:r>
            <a:r>
              <a:rPr lang="pl-PL" dirty="0"/>
              <a:t> </a:t>
            </a:r>
            <a:r>
              <a:rPr lang="pl-PL" dirty="0" err="1"/>
              <a:t>comments</a:t>
            </a:r>
            <a:r>
              <a:rPr lang="pl-PL" dirty="0"/>
              <a:t> we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feel</a:t>
            </a:r>
            <a:r>
              <a:rPr lang="pl-PL" dirty="0"/>
              <a:t> </a:t>
            </a:r>
            <a:r>
              <a:rPr lang="pl-PL" dirty="0" err="1"/>
              <a:t>depressed</a:t>
            </a:r>
            <a:r>
              <a:rPr lang="pl-PL" dirty="0" smtClean="0"/>
              <a:t>.</a:t>
            </a:r>
          </a:p>
          <a:p>
            <a:pPr algn="r"/>
            <a:r>
              <a:rPr lang="pl-PL" dirty="0" smtClean="0"/>
              <a:t>Zosia, Ania, Zuzia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7811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416982" y="286507"/>
            <a:ext cx="7323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Group  3</a:t>
            </a:r>
            <a:r>
              <a:rPr lang="hr-HR" b="1" i="1" dirty="0" smtClean="0">
                <a:solidFill>
                  <a:srgbClr val="FF0000"/>
                </a:solidFill>
              </a:rPr>
              <a:t>- </a:t>
            </a:r>
            <a:r>
              <a:rPr lang="en-US" b="1" i="1" dirty="0" smtClean="0">
                <a:solidFill>
                  <a:srgbClr val="FF0000"/>
                </a:solidFill>
              </a:rPr>
              <a:t>Internet etiquette (Netiquette) - rules of conduct on the Internet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301" y="754691"/>
            <a:ext cx="2271269" cy="567749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842423" y="5288691"/>
            <a:ext cx="364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Nikola, Oliwia, Marta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830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664823" y="859861"/>
            <a:ext cx="7532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Group  4</a:t>
            </a:r>
            <a:r>
              <a:rPr lang="hr-HR" b="1" i="1" dirty="0" smtClean="0">
                <a:solidFill>
                  <a:srgbClr val="FF0000"/>
                </a:solidFill>
              </a:rPr>
              <a:t>- </a:t>
            </a:r>
            <a:r>
              <a:rPr lang="en-US" b="1" i="1" dirty="0" smtClean="0">
                <a:solidFill>
                  <a:srgbClr val="FF0000"/>
                </a:solidFill>
              </a:rPr>
              <a:t>Poster "Safer Internet Day 2021" - "Together for a safer Internet"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274" y="1308297"/>
            <a:ext cx="7573266" cy="544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4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22" y="294236"/>
            <a:ext cx="4639952" cy="656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080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706</Words>
  <Application>Microsoft Office PowerPoint</Application>
  <PresentationFormat>Panoramiczny</PresentationFormat>
  <Paragraphs>144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Tema sustava Office</vt:lpstr>
      <vt:lpstr>eTwinning Kids With eTwinning Skills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eTwinning Kids With eTwinning Skills</dc:title>
  <dc:creator>Korisnik</dc:creator>
  <cp:lastModifiedBy>Konto Microsoft</cp:lastModifiedBy>
  <cp:revision>10</cp:revision>
  <dcterms:created xsi:type="dcterms:W3CDTF">2021-02-08T08:42:15Z</dcterms:created>
  <dcterms:modified xsi:type="dcterms:W3CDTF">2021-02-11T11:21:42Z</dcterms:modified>
</cp:coreProperties>
</file>